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9" r:id="rId3"/>
    <p:sldId id="331" r:id="rId4"/>
    <p:sldId id="402" r:id="rId5"/>
    <p:sldId id="274" r:id="rId6"/>
    <p:sldId id="332" r:id="rId7"/>
    <p:sldId id="403" r:id="rId8"/>
    <p:sldId id="387" r:id="rId9"/>
    <p:sldId id="386" r:id="rId10"/>
    <p:sldId id="388" r:id="rId11"/>
    <p:sldId id="389" r:id="rId12"/>
    <p:sldId id="390" r:id="rId13"/>
    <p:sldId id="391" r:id="rId14"/>
    <p:sldId id="392" r:id="rId15"/>
    <p:sldId id="393" r:id="rId16"/>
    <p:sldId id="394" r:id="rId17"/>
    <p:sldId id="395" r:id="rId18"/>
    <p:sldId id="396" r:id="rId19"/>
    <p:sldId id="397" r:id="rId20"/>
    <p:sldId id="398" r:id="rId21"/>
    <p:sldId id="369" r:id="rId22"/>
    <p:sldId id="303" r:id="rId23"/>
    <p:sldId id="377" r:id="rId24"/>
    <p:sldId id="371" r:id="rId25"/>
    <p:sldId id="399" r:id="rId26"/>
    <p:sldId id="379" r:id="rId27"/>
    <p:sldId id="400" r:id="rId28"/>
    <p:sldId id="367" r:id="rId29"/>
    <p:sldId id="360" r:id="rId30"/>
    <p:sldId id="356" r:id="rId31"/>
    <p:sldId id="357" r:id="rId32"/>
    <p:sldId id="361" r:id="rId33"/>
    <p:sldId id="359" r:id="rId34"/>
    <p:sldId id="362" r:id="rId35"/>
    <p:sldId id="401" r:id="rId36"/>
    <p:sldId id="363" r:id="rId37"/>
    <p:sldId id="365" r:id="rId38"/>
    <p:sldId id="366" r:id="rId39"/>
    <p:sldId id="358" r:id="rId40"/>
    <p:sldId id="374" r:id="rId41"/>
    <p:sldId id="385" r:id="rId42"/>
    <p:sldId id="364" r:id="rId43"/>
    <p:sldId id="348" r:id="rId44"/>
    <p:sldId id="31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DB42FDD-EA92-CD45-9A57-30F6423AE59B}">
          <p14:sldIdLst>
            <p14:sldId id="256"/>
            <p14:sldId id="269"/>
            <p14:sldId id="331"/>
            <p14:sldId id="402"/>
            <p14:sldId id="274"/>
            <p14:sldId id="332"/>
            <p14:sldId id="403"/>
            <p14:sldId id="387"/>
            <p14:sldId id="386"/>
            <p14:sldId id="388"/>
            <p14:sldId id="389"/>
            <p14:sldId id="390"/>
            <p14:sldId id="391"/>
            <p14:sldId id="392"/>
            <p14:sldId id="393"/>
            <p14:sldId id="394"/>
            <p14:sldId id="395"/>
            <p14:sldId id="396"/>
            <p14:sldId id="397"/>
            <p14:sldId id="398"/>
            <p14:sldId id="369"/>
            <p14:sldId id="303"/>
            <p14:sldId id="377"/>
            <p14:sldId id="371"/>
            <p14:sldId id="399"/>
            <p14:sldId id="379"/>
            <p14:sldId id="400"/>
            <p14:sldId id="367"/>
            <p14:sldId id="360"/>
            <p14:sldId id="356"/>
            <p14:sldId id="357"/>
            <p14:sldId id="361"/>
            <p14:sldId id="359"/>
            <p14:sldId id="362"/>
            <p14:sldId id="401"/>
            <p14:sldId id="363"/>
            <p14:sldId id="365"/>
            <p14:sldId id="366"/>
            <p14:sldId id="358"/>
            <p14:sldId id="374"/>
            <p14:sldId id="385"/>
            <p14:sldId id="364"/>
            <p14:sldId id="348"/>
            <p14:sldId id="314"/>
          </p14:sldIdLst>
        </p14:section>
        <p14:section name="Untitled Section" id="{92BD5ABD-E174-8E44-95E7-0AA7AEC924F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33"/>
    <p:restoredTop sz="97155"/>
  </p:normalViewPr>
  <p:slideViewPr>
    <p:cSldViewPr snapToGrid="0" snapToObjects="1">
      <p:cViewPr varScale="1">
        <p:scale>
          <a:sx n="164" d="100"/>
          <a:sy n="164" d="100"/>
        </p:scale>
        <p:origin x="184"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1C102-8CAE-D94E-9189-EF502ACF2D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17AE51-03B9-8049-ABC0-236A04492C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5D8858-DC82-FD43-BCD8-519E0A6BB67D}"/>
              </a:ext>
            </a:extLst>
          </p:cNvPr>
          <p:cNvSpPr>
            <a:spLocks noGrp="1"/>
          </p:cNvSpPr>
          <p:nvPr>
            <p:ph type="dt" sz="half" idx="10"/>
          </p:nvPr>
        </p:nvSpPr>
        <p:spPr/>
        <p:txBody>
          <a:bodyPr/>
          <a:lstStyle/>
          <a:p>
            <a:fld id="{452613F9-5559-4E45-B0D5-40A192769A77}" type="datetimeFigureOut">
              <a:rPr lang="en-US" smtClean="0"/>
              <a:t>6/16/21</a:t>
            </a:fld>
            <a:endParaRPr lang="en-US"/>
          </a:p>
        </p:txBody>
      </p:sp>
      <p:sp>
        <p:nvSpPr>
          <p:cNvPr id="5" name="Footer Placeholder 4">
            <a:extLst>
              <a:ext uri="{FF2B5EF4-FFF2-40B4-BE49-F238E27FC236}">
                <a16:creationId xmlns:a16="http://schemas.microsoft.com/office/drawing/2014/main" id="{26157ED2-2270-414A-AE58-BC9D040DDE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D875A-2974-274F-8AA6-94DC153844B5}"/>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722362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61B6E-E6A8-2140-9CC0-FBA8E76844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1DD074-DB1D-7B4D-8C03-8DDFA271B4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D79BAD-1C90-F34A-8865-6F5914C8557F}"/>
              </a:ext>
            </a:extLst>
          </p:cNvPr>
          <p:cNvSpPr>
            <a:spLocks noGrp="1"/>
          </p:cNvSpPr>
          <p:nvPr>
            <p:ph type="dt" sz="half" idx="10"/>
          </p:nvPr>
        </p:nvSpPr>
        <p:spPr/>
        <p:txBody>
          <a:bodyPr/>
          <a:lstStyle/>
          <a:p>
            <a:fld id="{452613F9-5559-4E45-B0D5-40A192769A77}" type="datetimeFigureOut">
              <a:rPr lang="en-US" smtClean="0"/>
              <a:t>6/16/21</a:t>
            </a:fld>
            <a:endParaRPr lang="en-US"/>
          </a:p>
        </p:txBody>
      </p:sp>
      <p:sp>
        <p:nvSpPr>
          <p:cNvPr id="5" name="Footer Placeholder 4">
            <a:extLst>
              <a:ext uri="{FF2B5EF4-FFF2-40B4-BE49-F238E27FC236}">
                <a16:creationId xmlns:a16="http://schemas.microsoft.com/office/drawing/2014/main" id="{AED4E7FB-8940-DC4C-94D9-B491D0909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6B6AC-C47E-6146-801C-168B96087BEE}"/>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829684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0A2364-5065-7C40-B30F-297339D73D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D74320-D8B2-F14D-8645-C3E53A18E3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7172CA-95EA-294A-A64D-89F10D5C71EF}"/>
              </a:ext>
            </a:extLst>
          </p:cNvPr>
          <p:cNvSpPr>
            <a:spLocks noGrp="1"/>
          </p:cNvSpPr>
          <p:nvPr>
            <p:ph type="dt" sz="half" idx="10"/>
          </p:nvPr>
        </p:nvSpPr>
        <p:spPr/>
        <p:txBody>
          <a:bodyPr/>
          <a:lstStyle/>
          <a:p>
            <a:fld id="{452613F9-5559-4E45-B0D5-40A192769A77}" type="datetimeFigureOut">
              <a:rPr lang="en-US" smtClean="0"/>
              <a:t>6/16/21</a:t>
            </a:fld>
            <a:endParaRPr lang="en-US"/>
          </a:p>
        </p:txBody>
      </p:sp>
      <p:sp>
        <p:nvSpPr>
          <p:cNvPr id="5" name="Footer Placeholder 4">
            <a:extLst>
              <a:ext uri="{FF2B5EF4-FFF2-40B4-BE49-F238E27FC236}">
                <a16:creationId xmlns:a16="http://schemas.microsoft.com/office/drawing/2014/main" id="{0EE8A6A2-679B-C04F-9654-3098F33FC3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68A3E-1B80-2843-8F78-808ECBE6B8EE}"/>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723813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2F54F-21E1-DF4E-98C7-68F438BD82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6BDC6D-2518-444B-9F6B-38EB595940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7DA098-829C-1D45-BB3E-810054DE3180}"/>
              </a:ext>
            </a:extLst>
          </p:cNvPr>
          <p:cNvSpPr>
            <a:spLocks noGrp="1"/>
          </p:cNvSpPr>
          <p:nvPr>
            <p:ph type="dt" sz="half" idx="10"/>
          </p:nvPr>
        </p:nvSpPr>
        <p:spPr/>
        <p:txBody>
          <a:bodyPr/>
          <a:lstStyle/>
          <a:p>
            <a:fld id="{452613F9-5559-4E45-B0D5-40A192769A77}" type="datetimeFigureOut">
              <a:rPr lang="en-US" smtClean="0"/>
              <a:t>6/16/21</a:t>
            </a:fld>
            <a:endParaRPr lang="en-US"/>
          </a:p>
        </p:txBody>
      </p:sp>
      <p:sp>
        <p:nvSpPr>
          <p:cNvPr id="5" name="Footer Placeholder 4">
            <a:extLst>
              <a:ext uri="{FF2B5EF4-FFF2-40B4-BE49-F238E27FC236}">
                <a16:creationId xmlns:a16="http://schemas.microsoft.com/office/drawing/2014/main" id="{F8E91B6E-C4A0-464E-A8D0-1150B4DBDA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87715C-2FD4-254A-85FA-643A4DBCD759}"/>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46772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FB4F2-F4A6-D64F-A7AB-83074C474F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B83C0E-4581-CA4E-8E6C-6279EC4A3D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F590AF-6EB6-7B49-B7EF-9E59A916FA54}"/>
              </a:ext>
            </a:extLst>
          </p:cNvPr>
          <p:cNvSpPr>
            <a:spLocks noGrp="1"/>
          </p:cNvSpPr>
          <p:nvPr>
            <p:ph type="dt" sz="half" idx="10"/>
          </p:nvPr>
        </p:nvSpPr>
        <p:spPr/>
        <p:txBody>
          <a:bodyPr/>
          <a:lstStyle/>
          <a:p>
            <a:fld id="{452613F9-5559-4E45-B0D5-40A192769A77}" type="datetimeFigureOut">
              <a:rPr lang="en-US" smtClean="0"/>
              <a:t>6/16/21</a:t>
            </a:fld>
            <a:endParaRPr lang="en-US"/>
          </a:p>
        </p:txBody>
      </p:sp>
      <p:sp>
        <p:nvSpPr>
          <p:cNvPr id="5" name="Footer Placeholder 4">
            <a:extLst>
              <a:ext uri="{FF2B5EF4-FFF2-40B4-BE49-F238E27FC236}">
                <a16:creationId xmlns:a16="http://schemas.microsoft.com/office/drawing/2014/main" id="{8B6F4E4D-EC9F-7D42-A115-787076DD13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C33406-16B2-4B48-9B54-1DFE0D18C97D}"/>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104913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FCF59-2C26-594D-A1AD-0B12CBBF5C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7193E7-08E2-5441-861B-8A084F687D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5B199B-F78C-2D4D-B1E5-697E4D439C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056036-A8A4-5E44-BB01-0B6BE3CC4B22}"/>
              </a:ext>
            </a:extLst>
          </p:cNvPr>
          <p:cNvSpPr>
            <a:spLocks noGrp="1"/>
          </p:cNvSpPr>
          <p:nvPr>
            <p:ph type="dt" sz="half" idx="10"/>
          </p:nvPr>
        </p:nvSpPr>
        <p:spPr/>
        <p:txBody>
          <a:bodyPr/>
          <a:lstStyle/>
          <a:p>
            <a:fld id="{452613F9-5559-4E45-B0D5-40A192769A77}" type="datetimeFigureOut">
              <a:rPr lang="en-US" smtClean="0"/>
              <a:t>6/16/21</a:t>
            </a:fld>
            <a:endParaRPr lang="en-US"/>
          </a:p>
        </p:txBody>
      </p:sp>
      <p:sp>
        <p:nvSpPr>
          <p:cNvPr id="6" name="Footer Placeholder 5">
            <a:extLst>
              <a:ext uri="{FF2B5EF4-FFF2-40B4-BE49-F238E27FC236}">
                <a16:creationId xmlns:a16="http://schemas.microsoft.com/office/drawing/2014/main" id="{12659AE6-0989-1D4B-85F8-99EC4D2BD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2DDBEA-B093-6842-991A-D86430A163EB}"/>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313188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CAD9A-2C14-CD48-AA8E-AEDDA4C768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F3CCE4-4BBD-A04E-90E9-FD50FBCBE0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6CB081-5675-A043-B62D-57A9792016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098AB7-6BE7-1C43-90A8-1EE2FB6D6C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1E6500-E4AB-D641-9640-B5C37B50A5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51E7FD-CF9A-4447-921F-2AB7242DC288}"/>
              </a:ext>
            </a:extLst>
          </p:cNvPr>
          <p:cNvSpPr>
            <a:spLocks noGrp="1"/>
          </p:cNvSpPr>
          <p:nvPr>
            <p:ph type="dt" sz="half" idx="10"/>
          </p:nvPr>
        </p:nvSpPr>
        <p:spPr/>
        <p:txBody>
          <a:bodyPr/>
          <a:lstStyle/>
          <a:p>
            <a:fld id="{452613F9-5559-4E45-B0D5-40A192769A77}" type="datetimeFigureOut">
              <a:rPr lang="en-US" smtClean="0"/>
              <a:t>6/16/21</a:t>
            </a:fld>
            <a:endParaRPr lang="en-US"/>
          </a:p>
        </p:txBody>
      </p:sp>
      <p:sp>
        <p:nvSpPr>
          <p:cNvPr id="8" name="Footer Placeholder 7">
            <a:extLst>
              <a:ext uri="{FF2B5EF4-FFF2-40B4-BE49-F238E27FC236}">
                <a16:creationId xmlns:a16="http://schemas.microsoft.com/office/drawing/2014/main" id="{CBE265BE-0F85-BC48-B468-23B0256D2D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1DEBA3-FC2A-3646-A7BF-66B7E5E2E5AC}"/>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413456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C85AB-8229-9C48-8718-57FF11BC20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F54899-9384-704D-BDD1-790F2FBE145A}"/>
              </a:ext>
            </a:extLst>
          </p:cNvPr>
          <p:cNvSpPr>
            <a:spLocks noGrp="1"/>
          </p:cNvSpPr>
          <p:nvPr>
            <p:ph type="dt" sz="half" idx="10"/>
          </p:nvPr>
        </p:nvSpPr>
        <p:spPr/>
        <p:txBody>
          <a:bodyPr/>
          <a:lstStyle/>
          <a:p>
            <a:fld id="{452613F9-5559-4E45-B0D5-40A192769A77}" type="datetimeFigureOut">
              <a:rPr lang="en-US" smtClean="0"/>
              <a:t>6/16/21</a:t>
            </a:fld>
            <a:endParaRPr lang="en-US"/>
          </a:p>
        </p:txBody>
      </p:sp>
      <p:sp>
        <p:nvSpPr>
          <p:cNvPr id="4" name="Footer Placeholder 3">
            <a:extLst>
              <a:ext uri="{FF2B5EF4-FFF2-40B4-BE49-F238E27FC236}">
                <a16:creationId xmlns:a16="http://schemas.microsoft.com/office/drawing/2014/main" id="{92AC35A1-4612-384D-986C-AE71AA30BD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0A9F8C-6FEB-3E40-AD31-3DB1BF7A5645}"/>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050642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0B1627-FDFA-9E48-B3EF-88F881F9F1FA}"/>
              </a:ext>
            </a:extLst>
          </p:cNvPr>
          <p:cNvSpPr>
            <a:spLocks noGrp="1"/>
          </p:cNvSpPr>
          <p:nvPr>
            <p:ph type="dt" sz="half" idx="10"/>
          </p:nvPr>
        </p:nvSpPr>
        <p:spPr/>
        <p:txBody>
          <a:bodyPr/>
          <a:lstStyle/>
          <a:p>
            <a:fld id="{452613F9-5559-4E45-B0D5-40A192769A77}" type="datetimeFigureOut">
              <a:rPr lang="en-US" smtClean="0"/>
              <a:t>6/16/21</a:t>
            </a:fld>
            <a:endParaRPr lang="en-US"/>
          </a:p>
        </p:txBody>
      </p:sp>
      <p:sp>
        <p:nvSpPr>
          <p:cNvPr id="3" name="Footer Placeholder 2">
            <a:extLst>
              <a:ext uri="{FF2B5EF4-FFF2-40B4-BE49-F238E27FC236}">
                <a16:creationId xmlns:a16="http://schemas.microsoft.com/office/drawing/2014/main" id="{E6EE5EA0-86FF-6D42-821D-E8FCE1A6B6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69B5A7-02CB-4641-96D0-447192A629BF}"/>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965752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29AB7-84BC-9848-A46B-159C3D2156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F93486-4270-F349-B271-12AB953B39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3B2775-6ADE-9C43-98A2-01C65A1F8B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79372E-A5FC-734C-BCA1-87CE600F7344}"/>
              </a:ext>
            </a:extLst>
          </p:cNvPr>
          <p:cNvSpPr>
            <a:spLocks noGrp="1"/>
          </p:cNvSpPr>
          <p:nvPr>
            <p:ph type="dt" sz="half" idx="10"/>
          </p:nvPr>
        </p:nvSpPr>
        <p:spPr/>
        <p:txBody>
          <a:bodyPr/>
          <a:lstStyle/>
          <a:p>
            <a:fld id="{452613F9-5559-4E45-B0D5-40A192769A77}" type="datetimeFigureOut">
              <a:rPr lang="en-US" smtClean="0"/>
              <a:t>6/16/21</a:t>
            </a:fld>
            <a:endParaRPr lang="en-US"/>
          </a:p>
        </p:txBody>
      </p:sp>
      <p:sp>
        <p:nvSpPr>
          <p:cNvPr id="6" name="Footer Placeholder 5">
            <a:extLst>
              <a:ext uri="{FF2B5EF4-FFF2-40B4-BE49-F238E27FC236}">
                <a16:creationId xmlns:a16="http://schemas.microsoft.com/office/drawing/2014/main" id="{DCBCE260-D36D-9A4E-99F3-30E70D8D91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A11DDF-EFC0-6B49-8406-20EC55306288}"/>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816771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1328F-7D44-3F48-B6AD-DFD73F2154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A6645A-56FB-A94B-965E-7BB022A469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ECA1A9-0DC6-644E-9FD0-F810471A37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203876-4BDE-B745-B8EA-8914CC3583FA}"/>
              </a:ext>
            </a:extLst>
          </p:cNvPr>
          <p:cNvSpPr>
            <a:spLocks noGrp="1"/>
          </p:cNvSpPr>
          <p:nvPr>
            <p:ph type="dt" sz="half" idx="10"/>
          </p:nvPr>
        </p:nvSpPr>
        <p:spPr/>
        <p:txBody>
          <a:bodyPr/>
          <a:lstStyle/>
          <a:p>
            <a:fld id="{452613F9-5559-4E45-B0D5-40A192769A77}" type="datetimeFigureOut">
              <a:rPr lang="en-US" smtClean="0"/>
              <a:t>6/16/21</a:t>
            </a:fld>
            <a:endParaRPr lang="en-US"/>
          </a:p>
        </p:txBody>
      </p:sp>
      <p:sp>
        <p:nvSpPr>
          <p:cNvPr id="6" name="Footer Placeholder 5">
            <a:extLst>
              <a:ext uri="{FF2B5EF4-FFF2-40B4-BE49-F238E27FC236}">
                <a16:creationId xmlns:a16="http://schemas.microsoft.com/office/drawing/2014/main" id="{255EB9B8-D9E2-5D43-9EB8-43B126DCAD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A2045-184A-2347-BC56-0C7EC3CE07FB}"/>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108258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F9C7B1-57DA-6540-B1E6-CB13896B9D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3C2ED6-538A-3642-B51A-06ABEABC5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2AC4C6-134B-0345-A347-0E38A4C92E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2613F9-5559-4E45-B0D5-40A192769A77}" type="datetimeFigureOut">
              <a:rPr lang="en-US" smtClean="0"/>
              <a:t>6/16/21</a:t>
            </a:fld>
            <a:endParaRPr lang="en-US"/>
          </a:p>
        </p:txBody>
      </p:sp>
      <p:sp>
        <p:nvSpPr>
          <p:cNvPr id="5" name="Footer Placeholder 4">
            <a:extLst>
              <a:ext uri="{FF2B5EF4-FFF2-40B4-BE49-F238E27FC236}">
                <a16:creationId xmlns:a16="http://schemas.microsoft.com/office/drawing/2014/main" id="{3D4AC87B-7EFA-B144-9438-9DD8572D1E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AFD83C-D180-3545-A20D-1C4629A881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BBD6AE-91C4-FD40-893E-D04ED85CC1BE}" type="slidenum">
              <a:rPr lang="en-US" smtClean="0"/>
              <a:t>‹#›</a:t>
            </a:fld>
            <a:endParaRPr lang="en-US"/>
          </a:p>
        </p:txBody>
      </p:sp>
    </p:spTree>
    <p:extLst>
      <p:ext uri="{BB962C8B-B14F-4D97-AF65-F5344CB8AC3E}">
        <p14:creationId xmlns:p14="http://schemas.microsoft.com/office/powerpoint/2010/main" val="3346828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hyperlink" Target="https://vedabase.io/en/search/synonyms/?original=g%E1%B9%9B%E1%B9%87an" TargetMode="External"/><Relationship Id="rId13" Type="http://schemas.openxmlformats.org/officeDocument/2006/relationships/hyperlink" Target="https://vedabase.io/en/search/synonyms/?original=svayam" TargetMode="External"/><Relationship Id="rId3" Type="http://schemas.openxmlformats.org/officeDocument/2006/relationships/hyperlink" Target="https://vedabase.io/en/search/synonyms/?original=sa%E1%B9%81s%E1%B9%9Btim" TargetMode="External"/><Relationship Id="rId7" Type="http://schemas.openxmlformats.org/officeDocument/2006/relationships/hyperlink" Target="https://vedabase.io/en/search/synonyms/?original=viva%C5%9Ba%E1%B8%A5" TargetMode="External"/><Relationship Id="rId12" Type="http://schemas.openxmlformats.org/officeDocument/2006/relationships/hyperlink" Target="https://vedabase.io/en/search/synonyms/?original=bibheti" TargetMode="External"/><Relationship Id="rId2" Type="http://schemas.openxmlformats.org/officeDocument/2006/relationships/hyperlink" Target="https://vedabase.io/en/search/synonyms/?original=%C4%81panna%E1%B8%A5"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n%C4%81ma" TargetMode="External"/><Relationship Id="rId11" Type="http://schemas.openxmlformats.org/officeDocument/2006/relationships/hyperlink" Target="https://vedabase.io/en/search/synonyms/?original=vimucyeta" TargetMode="External"/><Relationship Id="rId5" Type="http://schemas.openxmlformats.org/officeDocument/2006/relationships/hyperlink" Target="https://vedabase.io/en/search/synonyms/?original=yat" TargetMode="External"/><Relationship Id="rId10" Type="http://schemas.openxmlformats.org/officeDocument/2006/relationships/hyperlink" Target="https://vedabase.io/en/search/synonyms/?original=sadya%E1%B8%A5" TargetMode="External"/><Relationship Id="rId4" Type="http://schemas.openxmlformats.org/officeDocument/2006/relationships/hyperlink" Target="https://vedabase.io/en/search/synonyms/?original=ghor%C4%81m" TargetMode="External"/><Relationship Id="rId9" Type="http://schemas.openxmlformats.org/officeDocument/2006/relationships/hyperlink" Target="https://vedabase.io/en/search/synonyms/?original=tata%E1%B8%A5" TargetMode="External"/><Relationship Id="rId14" Type="http://schemas.openxmlformats.org/officeDocument/2006/relationships/hyperlink" Target="https://vedabase.io/en/search/synonyms/?original=bhaya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hyperlink" Target="https://vedabase.io/en/search/synonyms/?original=abhaya%E1%B9%85kara" TargetMode="External"/><Relationship Id="rId13" Type="http://schemas.openxmlformats.org/officeDocument/2006/relationships/hyperlink" Target="https://vedabase.io/en/search/synonyms/?original=asi" TargetMode="External"/><Relationship Id="rId3" Type="http://schemas.openxmlformats.org/officeDocument/2006/relationships/hyperlink" Target="https://vedabase.io/en/search/synonyms/?original=uv%C4%81ca" TargetMode="External"/><Relationship Id="rId7" Type="http://schemas.openxmlformats.org/officeDocument/2006/relationships/hyperlink" Target="https://vedabase.io/en/search/synonyms/?original=bhakt%C4%81n%C4%81m" TargetMode="External"/><Relationship Id="rId12" Type="http://schemas.openxmlformats.org/officeDocument/2006/relationships/hyperlink" Target="https://vedabase.io/en/search/synonyms/?original=apavarga%E1%B8%A5" TargetMode="External"/><Relationship Id="rId2" Type="http://schemas.openxmlformats.org/officeDocument/2006/relationships/hyperlink" Target="https://vedabase.io/en/search/synonyms/?original=arjuna%E1%B8%A5"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b%C4%81ho" TargetMode="External"/><Relationship Id="rId11" Type="http://schemas.openxmlformats.org/officeDocument/2006/relationships/hyperlink" Target="https://vedabase.io/en/search/synonyms/?original=dahyam%C4%81n%C4%81n%C4%81m" TargetMode="External"/><Relationship Id="rId5" Type="http://schemas.openxmlformats.org/officeDocument/2006/relationships/hyperlink" Target="https://vedabase.io/en/search/synonyms/?original=mah%C4%81" TargetMode="External"/><Relationship Id="rId10" Type="http://schemas.openxmlformats.org/officeDocument/2006/relationships/hyperlink" Target="https://vedabase.io/en/search/synonyms/?original=eka%E1%B8%A5" TargetMode="External"/><Relationship Id="rId4" Type="http://schemas.openxmlformats.org/officeDocument/2006/relationships/hyperlink" Target="https://vedabase.io/en/search/synonyms/?original=k%E1%B9%9B%E1%B9%A3%E1%B9%87a" TargetMode="External"/><Relationship Id="rId9" Type="http://schemas.openxmlformats.org/officeDocument/2006/relationships/hyperlink" Target="https://vedabase.io/en/search/synonyms/?original=tvam" TargetMode="External"/><Relationship Id="rId14" Type="http://schemas.openxmlformats.org/officeDocument/2006/relationships/hyperlink" Target="https://vedabase.io/en/search/synonyms/?original=sa%E1%B9%81s%E1%B9%9Bte%E1%B8%A5" TargetMode="External"/></Relationships>
</file>

<file path=ppt/slides/_rels/slide22.xml.rels><?xml version="1.0" encoding="UTF-8" standalone="yes"?>
<Relationships xmlns="http://schemas.openxmlformats.org/package/2006/relationships"><Relationship Id="rId2" Type="http://schemas.openxmlformats.org/officeDocument/2006/relationships/hyperlink" Target="https://vedabase.io/en/library/bg/15/7/"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vedabase.io/en/library/bg/18/66/" TargetMode="External"/><Relationship Id="rId3" Type="http://schemas.openxmlformats.org/officeDocument/2006/relationships/hyperlink" Target="https://vedabase.io/en/search/synonyms/?original=kar%E1%B9%A3ati" TargetMode="External"/><Relationship Id="rId7" Type="http://schemas.openxmlformats.org/officeDocument/2006/relationships/hyperlink" Target="https://vedabase.io/en/library/bg/2/7/" TargetMode="External"/><Relationship Id="rId2" Type="http://schemas.openxmlformats.org/officeDocument/2006/relationships/hyperlink" Target="https://vedabase.io/en/library/bg/5/7" TargetMode="External"/><Relationship Id="rId1" Type="http://schemas.openxmlformats.org/officeDocument/2006/relationships/slideLayout" Target="../slideLayouts/slideLayout2.xml"/><Relationship Id="rId6" Type="http://schemas.openxmlformats.org/officeDocument/2006/relationships/hyperlink" Target="https://vedabase.io/en/library/bg/7/14/" TargetMode="External"/><Relationship Id="rId5" Type="http://schemas.openxmlformats.org/officeDocument/2006/relationships/hyperlink" Target="https://vedabase.io/en/library/bg/5/22" TargetMode="External"/><Relationship Id="rId4" Type="http://schemas.openxmlformats.org/officeDocument/2006/relationships/hyperlink" Target="https://vedabase.io/en/library/bg/13/8-12/" TargetMode="External"/></Relationships>
</file>

<file path=ppt/slides/_rels/slide25.xml.rels><?xml version="1.0" encoding="UTF-8" standalone="yes"?>
<Relationships xmlns="http://schemas.openxmlformats.org/package/2006/relationships"><Relationship Id="rId2" Type="http://schemas.openxmlformats.org/officeDocument/2006/relationships/hyperlink" Target="https://vedabase.io/en/library/sb/1/7/6/" TargetMode="Externa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https://vedabase.io/en/search/synonyms/?original=praca%E1%B9%87%E1%B8%8Da" TargetMode="External"/><Relationship Id="rId13" Type="http://schemas.openxmlformats.org/officeDocument/2006/relationships/hyperlink" Target="https://vedabase.io/en/search/synonyms/?original=prapannam" TargetMode="External"/><Relationship Id="rId18" Type="http://schemas.openxmlformats.org/officeDocument/2006/relationships/hyperlink" Target="https://vedabase.io/en/search/synonyms/?original=pradh%C4%81vati" TargetMode="External"/><Relationship Id="rId3" Type="http://schemas.openxmlformats.org/officeDocument/2006/relationships/hyperlink" Target="https://vedabase.io/en/search/synonyms/?original=ka%C5%9Bcana" TargetMode="External"/><Relationship Id="rId21" Type="http://schemas.openxmlformats.org/officeDocument/2006/relationships/hyperlink" Target="https://vedabase.io/en/search/synonyms/?original=%C4%ABmahi" TargetMode="External"/><Relationship Id="rId7" Type="http://schemas.openxmlformats.org/officeDocument/2006/relationships/hyperlink" Target="https://vedabase.io/en/search/synonyms/?original=urag%C4%81t" TargetMode="External"/><Relationship Id="rId12" Type="http://schemas.openxmlformats.org/officeDocument/2006/relationships/hyperlink" Target="https://vedabase.io/en/search/synonyms/?original=bh%C4%ABtam" TargetMode="External"/><Relationship Id="rId17" Type="http://schemas.openxmlformats.org/officeDocument/2006/relationships/hyperlink" Target="https://vedabase.io/en/search/synonyms/?original=m%E1%B9%9Btyu%E1%B8%A5" TargetMode="External"/><Relationship Id="rId2" Type="http://schemas.openxmlformats.org/officeDocument/2006/relationships/hyperlink" Target="https://vedabase.io/en/search/synonyms/?original=ya%E1%B8%A5" TargetMode="External"/><Relationship Id="rId16" Type="http://schemas.openxmlformats.org/officeDocument/2006/relationships/hyperlink" Target="https://vedabase.io/en/search/synonyms/?original=bhay%C4%81t" TargetMode="External"/><Relationship Id="rId20" Type="http://schemas.openxmlformats.org/officeDocument/2006/relationships/hyperlink" Target="https://vedabase.io/en/search/synonyms/?original=tam"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antaka" TargetMode="External"/><Relationship Id="rId11" Type="http://schemas.openxmlformats.org/officeDocument/2006/relationships/hyperlink" Target="https://vedabase.io/en/search/synonyms/?original=bh%E1%B9%9B%C5%9Bam" TargetMode="External"/><Relationship Id="rId5" Type="http://schemas.openxmlformats.org/officeDocument/2006/relationships/hyperlink" Target="https://vedabase.io/en/search/synonyms/?original=balina%E1%B8%A5" TargetMode="External"/><Relationship Id="rId15" Type="http://schemas.openxmlformats.org/officeDocument/2006/relationships/hyperlink" Target="https://vedabase.io/en/search/synonyms/?original=yat" TargetMode="External"/><Relationship Id="rId10" Type="http://schemas.openxmlformats.org/officeDocument/2006/relationships/hyperlink" Target="https://vedabase.io/en/search/synonyms/?original=abhidh%C4%81vata%E1%B8%A5" TargetMode="External"/><Relationship Id="rId19" Type="http://schemas.openxmlformats.org/officeDocument/2006/relationships/hyperlink" Target="https://vedabase.io/en/search/synonyms/?original=ara%E1%B9%87am" TargetMode="External"/><Relationship Id="rId4" Type="http://schemas.openxmlformats.org/officeDocument/2006/relationships/hyperlink" Target="https://vedabase.io/en/search/synonyms/?original=%C4%AB%C5%9Ba%E1%B8%A5" TargetMode="External"/><Relationship Id="rId9" Type="http://schemas.openxmlformats.org/officeDocument/2006/relationships/hyperlink" Target="https://vedabase.io/en/search/synonyms/?original=veg%C4%81t" TargetMode="External"/><Relationship Id="rId14" Type="http://schemas.openxmlformats.org/officeDocument/2006/relationships/hyperlink" Target="https://vedabase.io/en/search/synonyms/?original=parip%C4%81ti" TargetMode="External"/><Relationship Id="rId22" Type="http://schemas.openxmlformats.org/officeDocument/2006/relationships/image" Target="../media/image11.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hyperlink" Target="http://kksongs.org/songs/b/bhajahuremana.html"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5" Type="http://schemas.openxmlformats.org/officeDocument/2006/relationships/image" Target="../media/image24.gif"/><Relationship Id="rId4" Type="http://schemas.openxmlformats.org/officeDocument/2006/relationships/image" Target="../media/image23.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D1520B01-A2E4-41C2-8A8F-7683F2508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BD4CF5-FF35-3140-88C1-B1883DDBCAB1}"/>
              </a:ext>
            </a:extLst>
          </p:cNvPr>
          <p:cNvSpPr>
            <a:spLocks noGrp="1"/>
          </p:cNvSpPr>
          <p:nvPr>
            <p:ph type="ctrTitle"/>
          </p:nvPr>
        </p:nvSpPr>
        <p:spPr>
          <a:xfrm>
            <a:off x="4061999" y="841375"/>
            <a:ext cx="3940760" cy="4054306"/>
          </a:xfrm>
        </p:spPr>
        <p:txBody>
          <a:bodyPr>
            <a:normAutofit fontScale="90000"/>
          </a:bodyPr>
          <a:lstStyle/>
          <a:p>
            <a:br>
              <a:rPr lang="en-US" sz="5200" b="1" dirty="0">
                <a:solidFill>
                  <a:schemeClr val="bg1"/>
                </a:solidFill>
              </a:rPr>
            </a:br>
            <a:br>
              <a:rPr lang="en-US" sz="5200" b="1" dirty="0">
                <a:solidFill>
                  <a:schemeClr val="bg1"/>
                </a:solidFill>
              </a:rPr>
            </a:br>
            <a:br>
              <a:rPr lang="en-US" sz="5200" b="1" dirty="0">
                <a:solidFill>
                  <a:schemeClr val="bg1"/>
                </a:solidFill>
              </a:rPr>
            </a:br>
            <a:r>
              <a:rPr lang="hi-IN" sz="5200" b="1" dirty="0">
                <a:solidFill>
                  <a:schemeClr val="bg1"/>
                </a:solidFill>
              </a:rPr>
              <a:t>सहना</a:t>
            </a:r>
            <a:br>
              <a:rPr lang="en-US" sz="5200" b="1" dirty="0">
                <a:solidFill>
                  <a:schemeClr val="bg1"/>
                </a:solidFill>
              </a:rPr>
            </a:br>
            <a:br>
              <a:rPr lang="en-US" sz="5200" b="1" dirty="0">
                <a:solidFill>
                  <a:schemeClr val="bg1"/>
                </a:solidFill>
              </a:rPr>
            </a:br>
            <a:r>
              <a:rPr lang="en-US" sz="5200" b="1" dirty="0">
                <a:solidFill>
                  <a:schemeClr val="bg1"/>
                </a:solidFill>
              </a:rPr>
              <a:t>Tolerate</a:t>
            </a:r>
            <a:br>
              <a:rPr lang="en-US" sz="5200" b="1" dirty="0">
                <a:solidFill>
                  <a:schemeClr val="bg1"/>
                </a:solidFill>
              </a:rPr>
            </a:br>
            <a:br>
              <a:rPr lang="en-US" sz="5200" dirty="0">
                <a:solidFill>
                  <a:schemeClr val="bg1"/>
                </a:solidFill>
              </a:rPr>
            </a:br>
            <a:endParaRPr lang="en-US" sz="5200" dirty="0">
              <a:solidFill>
                <a:schemeClr val="bg1"/>
              </a:solidFill>
            </a:endParaRPr>
          </a:p>
        </p:txBody>
      </p:sp>
      <p:sp>
        <p:nvSpPr>
          <p:cNvPr id="3" name="Subtitle 2">
            <a:extLst>
              <a:ext uri="{FF2B5EF4-FFF2-40B4-BE49-F238E27FC236}">
                <a16:creationId xmlns:a16="http://schemas.microsoft.com/office/drawing/2014/main" id="{87CB3B66-81D9-EB4D-9751-431488BE074A}"/>
              </a:ext>
            </a:extLst>
          </p:cNvPr>
          <p:cNvSpPr>
            <a:spLocks noGrp="1"/>
          </p:cNvSpPr>
          <p:nvPr>
            <p:ph type="subTitle" idx="1"/>
          </p:nvPr>
        </p:nvSpPr>
        <p:spPr>
          <a:xfrm>
            <a:off x="4354513" y="4337072"/>
            <a:ext cx="3506264" cy="1671616"/>
          </a:xfrm>
        </p:spPr>
        <p:txBody>
          <a:bodyPr>
            <a:normAutofit/>
          </a:bodyPr>
          <a:lstStyle/>
          <a:p>
            <a:r>
              <a:rPr lang="en-US" dirty="0">
                <a:solidFill>
                  <a:schemeClr val="bg1"/>
                </a:solidFill>
                <a:latin typeface="Balaram" pitchFamily="2" charset="0"/>
              </a:rPr>
              <a:t>Based on Bhagavat </a:t>
            </a:r>
            <a:r>
              <a:rPr lang="en-US" dirty="0" err="1">
                <a:solidFill>
                  <a:schemeClr val="bg1"/>
                </a:solidFill>
                <a:latin typeface="Balaram" pitchFamily="2" charset="0"/>
              </a:rPr>
              <a:t>Saptah</a:t>
            </a:r>
            <a:r>
              <a:rPr lang="en-US" dirty="0">
                <a:solidFill>
                  <a:schemeClr val="bg1"/>
                </a:solidFill>
                <a:latin typeface="Balaram" pitchFamily="2" charset="0"/>
              </a:rPr>
              <a:t> Lecture by HH </a:t>
            </a:r>
            <a:r>
              <a:rPr lang="en-US" dirty="0" err="1">
                <a:solidFill>
                  <a:schemeClr val="bg1"/>
                </a:solidFill>
                <a:latin typeface="Balaram" pitchFamily="2" charset="0"/>
              </a:rPr>
              <a:t>Maha</a:t>
            </a:r>
            <a:r>
              <a:rPr lang="en-US" dirty="0">
                <a:solidFill>
                  <a:schemeClr val="bg1"/>
                </a:solidFill>
                <a:latin typeface="Balaram" pitchFamily="2" charset="0"/>
              </a:rPr>
              <a:t> Vishnu Goswami Maharaj in Sydney</a:t>
            </a:r>
          </a:p>
          <a:p>
            <a:endParaRPr lang="en-US" dirty="0">
              <a:solidFill>
                <a:schemeClr val="bg1"/>
              </a:solidFill>
            </a:endParaRPr>
          </a:p>
        </p:txBody>
      </p:sp>
      <p:grpSp>
        <p:nvGrpSpPr>
          <p:cNvPr id="77" name="Group 76">
            <a:extLst>
              <a:ext uri="{FF2B5EF4-FFF2-40B4-BE49-F238E27FC236}">
                <a16:creationId xmlns:a16="http://schemas.microsoft.com/office/drawing/2014/main" id="{1F634C0A-A487-42AF-8DFD-4DAD62FE92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4087640" cy="6858000"/>
            <a:chOff x="1" y="0"/>
            <a:chExt cx="4087640" cy="6858000"/>
          </a:xfrm>
          <a:effectLst>
            <a:outerShdw blurRad="381000" dist="152400" algn="ctr" rotWithShape="0">
              <a:srgbClr val="000000">
                <a:alpha val="10000"/>
              </a:srgbClr>
            </a:outerShdw>
          </a:effectLst>
        </p:grpSpPr>
        <p:sp>
          <p:nvSpPr>
            <p:cNvPr id="78" name="Freeform: Shape 77">
              <a:extLst>
                <a:ext uri="{FF2B5EF4-FFF2-40B4-BE49-F238E27FC236}">
                  <a16:creationId xmlns:a16="http://schemas.microsoft.com/office/drawing/2014/main" id="{7412B137-E115-42F2-8CF9-67E40B5D2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0779E94B-3A8C-4695-9DA1-2EDEFB170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Picture 2" descr="Image result for mahavishnu goswami maharaj">
            <a:extLst>
              <a:ext uri="{FF2B5EF4-FFF2-40B4-BE49-F238E27FC236}">
                <a16:creationId xmlns:a16="http://schemas.microsoft.com/office/drawing/2014/main" id="{AD42D7E8-BC2F-054C-A8BD-D1ECF54B35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502" r="15501" b="-1"/>
          <a:stretch/>
        </p:blipFill>
        <p:spPr bwMode="auto">
          <a:xfrm>
            <a:off x="20" y="10"/>
            <a:ext cx="3910064" cy="6857990"/>
          </a:xfrm>
          <a:custGeom>
            <a:avLst/>
            <a:gdLst/>
            <a:ahLst/>
            <a:cxnLst/>
            <a:rect l="l" t="t" r="r" b="b"/>
            <a:pathLst>
              <a:path w="3910084" h="6858000">
                <a:moveTo>
                  <a:pt x="0" y="0"/>
                </a:moveTo>
                <a:lnTo>
                  <a:pt x="2996382" y="0"/>
                </a:lnTo>
                <a:lnTo>
                  <a:pt x="3563333" y="1750276"/>
                </a:lnTo>
                <a:lnTo>
                  <a:pt x="3910084" y="6054385"/>
                </a:lnTo>
                <a:lnTo>
                  <a:pt x="3791309"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grpSp>
        <p:nvGrpSpPr>
          <p:cNvPr id="81" name="Group 80">
            <a:extLst>
              <a:ext uri="{FF2B5EF4-FFF2-40B4-BE49-F238E27FC236}">
                <a16:creationId xmlns:a16="http://schemas.microsoft.com/office/drawing/2014/main" id="{066EE5A2-0D35-4D6A-A5C7-1CA91F740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8589" y="0"/>
            <a:ext cx="1339053" cy="6858000"/>
            <a:chOff x="2661507" y="0"/>
            <a:chExt cx="1339053" cy="6858000"/>
          </a:xfrm>
        </p:grpSpPr>
        <p:sp>
          <p:nvSpPr>
            <p:cNvPr id="82" name="Freeform: Shape 81">
              <a:extLst>
                <a:ext uri="{FF2B5EF4-FFF2-40B4-BE49-F238E27FC236}">
                  <a16:creationId xmlns:a16="http://schemas.microsoft.com/office/drawing/2014/main" id="{4DFBB771-C61C-4F38-ABBB-98A2D8476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Freeform: Shape 82">
              <a:extLst>
                <a:ext uri="{FF2B5EF4-FFF2-40B4-BE49-F238E27FC236}">
                  <a16:creationId xmlns:a16="http://schemas.microsoft.com/office/drawing/2014/main" id="{A2432BD6-3DCC-4397-BD7F-3FE84F321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85" name="Group 84">
            <a:extLst>
              <a:ext uri="{FF2B5EF4-FFF2-40B4-BE49-F238E27FC236}">
                <a16:creationId xmlns:a16="http://schemas.microsoft.com/office/drawing/2014/main" id="{56AA1647-0DA6-4A17-B3E1-95D61BD54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4087640" cy="6858000"/>
            <a:chOff x="1" y="0"/>
            <a:chExt cx="4087640" cy="6858000"/>
          </a:xfrm>
          <a:effectLst>
            <a:outerShdw blurRad="381000" dist="152400" algn="ctr" rotWithShape="0">
              <a:srgbClr val="000000">
                <a:alpha val="10000"/>
              </a:srgbClr>
            </a:outerShdw>
          </a:effectLst>
        </p:grpSpPr>
        <p:sp>
          <p:nvSpPr>
            <p:cNvPr id="86" name="Freeform: Shape 85">
              <a:extLst>
                <a:ext uri="{FF2B5EF4-FFF2-40B4-BE49-F238E27FC236}">
                  <a16:creationId xmlns:a16="http://schemas.microsoft.com/office/drawing/2014/main" id="{1F1D8352-2F00-4057-8781-E455C455B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3BE70D92-7E07-4A6F-BD82-729F71C26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026" name="Picture 2" descr="dehino smin yatha dehe kaumaram yauvanam jara (Bg 2.13) 1966.03.11 NY by  Vaishnava Das Nrs on SoundCloud - Hear the world's sounds">
            <a:extLst>
              <a:ext uri="{FF2B5EF4-FFF2-40B4-BE49-F238E27FC236}">
                <a16:creationId xmlns:a16="http://schemas.microsoft.com/office/drawing/2014/main" id="{D46290D9-0127-D544-86B9-BE9E589390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93" r="25492"/>
          <a:stretch/>
        </p:blipFill>
        <p:spPr bwMode="auto">
          <a:xfrm>
            <a:off x="8281916" y="1"/>
            <a:ext cx="3910084" cy="6858000"/>
          </a:xfrm>
          <a:custGeom>
            <a:avLst/>
            <a:gdLst/>
            <a:ahLst/>
            <a:cxnLst/>
            <a:rect l="l" t="t" r="r" b="b"/>
            <a:pathLst>
              <a:path w="3910084" h="6858000">
                <a:moveTo>
                  <a:pt x="118775" y="0"/>
                </a:moveTo>
                <a:lnTo>
                  <a:pt x="3910084" y="0"/>
                </a:lnTo>
                <a:lnTo>
                  <a:pt x="3910084" y="6858000"/>
                </a:lnTo>
                <a:lnTo>
                  <a:pt x="913702" y="6858000"/>
                </a:lnTo>
                <a:lnTo>
                  <a:pt x="346751" y="5107724"/>
                </a:lnTo>
                <a:lnTo>
                  <a:pt x="0" y="803615"/>
                </a:lnTo>
                <a:close/>
              </a:path>
            </a:pathLst>
          </a:custGeom>
          <a:noFill/>
          <a:extLst>
            <a:ext uri="{909E8E84-426E-40DD-AFC4-6F175D3DCCD1}">
              <a14:hiddenFill xmlns:a14="http://schemas.microsoft.com/office/drawing/2010/main">
                <a:solidFill>
                  <a:srgbClr val="FFFFFF"/>
                </a:solidFill>
              </a14:hiddenFill>
            </a:ext>
          </a:extLst>
        </p:spPr>
      </p:pic>
      <p:grpSp>
        <p:nvGrpSpPr>
          <p:cNvPr id="89" name="Group 88">
            <a:extLst>
              <a:ext uri="{FF2B5EF4-FFF2-40B4-BE49-F238E27FC236}">
                <a16:creationId xmlns:a16="http://schemas.microsoft.com/office/drawing/2014/main" id="{08D20F07-CD49-4F17-BC00-9429DA80C5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59" y="-2"/>
            <a:ext cx="1339053" cy="6858000"/>
            <a:chOff x="2661507" y="0"/>
            <a:chExt cx="1339053" cy="6858000"/>
          </a:xfrm>
          <a:effectLst>
            <a:outerShdw blurRad="381000" dist="152400" dir="10800000" algn="r" rotWithShape="0">
              <a:prstClr val="black">
                <a:alpha val="10000"/>
              </a:prstClr>
            </a:outerShdw>
          </a:effectLst>
        </p:grpSpPr>
        <p:sp>
          <p:nvSpPr>
            <p:cNvPr id="90" name="Freeform: Shape 89">
              <a:extLst>
                <a:ext uri="{FF2B5EF4-FFF2-40B4-BE49-F238E27FC236}">
                  <a16:creationId xmlns:a16="http://schemas.microsoft.com/office/drawing/2014/main" id="{11F66703-4D0D-42DF-8150-991FE9F8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1" name="Freeform: Shape 90">
              <a:extLst>
                <a:ext uri="{FF2B5EF4-FFF2-40B4-BE49-F238E27FC236}">
                  <a16:creationId xmlns:a16="http://schemas.microsoft.com/office/drawing/2014/main" id="{E96840F9-95E6-4C98-BFE4-21B595423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22728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92EDE-2CC3-9048-BA2E-01F235306B6C}"/>
              </a:ext>
            </a:extLst>
          </p:cNvPr>
          <p:cNvSpPr>
            <a:spLocks noGrp="1"/>
          </p:cNvSpPr>
          <p:nvPr>
            <p:ph type="title"/>
          </p:nvPr>
        </p:nvSpPr>
        <p:spPr/>
        <p:txBody>
          <a:bodyPr>
            <a:normAutofit fontScale="90000"/>
          </a:bodyPr>
          <a:lstStyle/>
          <a:p>
            <a:r>
              <a:rPr lang="hi-IN" dirty="0"/>
              <a:t>आपन्न: संसृतिं घोरां यन्नाम विवशो गृणन् ।</a:t>
            </a:r>
            <a:br>
              <a:rPr lang="hi-IN" dirty="0"/>
            </a:br>
            <a:r>
              <a:rPr lang="hi-IN" dirty="0"/>
              <a:t>तत: सद्यो विमुच्येत यद्ब‍िभेति स्वयं भयम् ॥ </a:t>
            </a:r>
            <a:br>
              <a:rPr lang="en-US" dirty="0"/>
            </a:br>
            <a:endParaRPr lang="en-US" dirty="0"/>
          </a:p>
        </p:txBody>
      </p:sp>
      <p:sp>
        <p:nvSpPr>
          <p:cNvPr id="3" name="Content Placeholder 2">
            <a:extLst>
              <a:ext uri="{FF2B5EF4-FFF2-40B4-BE49-F238E27FC236}">
                <a16:creationId xmlns:a16="http://schemas.microsoft.com/office/drawing/2014/main" id="{4997B263-D144-C545-91FC-96F4BE38E59E}"/>
              </a:ext>
            </a:extLst>
          </p:cNvPr>
          <p:cNvSpPr>
            <a:spLocks noGrp="1"/>
          </p:cNvSpPr>
          <p:nvPr>
            <p:ph idx="1"/>
          </p:nvPr>
        </p:nvSpPr>
        <p:spPr/>
        <p:txBody>
          <a:bodyPr/>
          <a:lstStyle/>
          <a:p>
            <a:pPr marL="0" indent="0" algn="ctr">
              <a:buNone/>
            </a:pPr>
            <a:r>
              <a:rPr lang="en-US" i="1" dirty="0" err="1">
                <a:latin typeface="Balaram" pitchFamily="2" charset="0"/>
              </a:rPr>
              <a:t>āpannaḥ</a:t>
            </a:r>
            <a:r>
              <a:rPr lang="en-US" i="1" dirty="0">
                <a:latin typeface="Balaram" pitchFamily="2" charset="0"/>
              </a:rPr>
              <a:t> </a:t>
            </a:r>
            <a:r>
              <a:rPr lang="en-US" i="1" dirty="0" err="1">
                <a:latin typeface="Balaram" pitchFamily="2" charset="0"/>
              </a:rPr>
              <a:t>saṁsṛtiṁ</a:t>
            </a:r>
            <a:r>
              <a:rPr lang="en-US" i="1" dirty="0">
                <a:latin typeface="Balaram" pitchFamily="2" charset="0"/>
              </a:rPr>
              <a:t> </a:t>
            </a:r>
            <a:r>
              <a:rPr lang="en-US" i="1" dirty="0" err="1">
                <a:latin typeface="Balaram" pitchFamily="2" charset="0"/>
              </a:rPr>
              <a:t>ghorāṁ</a:t>
            </a:r>
            <a:r>
              <a:rPr lang="en-US" i="1" dirty="0">
                <a:latin typeface="Balaram" pitchFamily="2" charset="0"/>
              </a:rPr>
              <a:t> </a:t>
            </a:r>
            <a:r>
              <a:rPr lang="en-US" i="1" dirty="0" err="1">
                <a:latin typeface="Balaram" pitchFamily="2" charset="0"/>
              </a:rPr>
              <a:t>yan-nāma</a:t>
            </a:r>
            <a:r>
              <a:rPr lang="en-US" i="1" dirty="0">
                <a:latin typeface="Balaram" pitchFamily="2" charset="0"/>
              </a:rPr>
              <a:t> </a:t>
            </a:r>
            <a:r>
              <a:rPr lang="en-US" i="1" dirty="0" err="1">
                <a:latin typeface="Balaram" pitchFamily="2" charset="0"/>
              </a:rPr>
              <a:t>vivaśo</a:t>
            </a:r>
            <a:r>
              <a:rPr lang="en-US" i="1" dirty="0">
                <a:latin typeface="Balaram" pitchFamily="2" charset="0"/>
              </a:rPr>
              <a:t> </a:t>
            </a:r>
            <a:r>
              <a:rPr lang="en-US" i="1" dirty="0" err="1">
                <a:latin typeface="Balaram" pitchFamily="2" charset="0"/>
              </a:rPr>
              <a:t>gṛṇan</a:t>
            </a:r>
            <a:br>
              <a:rPr lang="en-US" i="1" dirty="0">
                <a:latin typeface="Balaram" pitchFamily="2" charset="0"/>
              </a:rPr>
            </a:br>
            <a:r>
              <a:rPr lang="en-US" i="1" dirty="0" err="1">
                <a:latin typeface="Balaram" pitchFamily="2" charset="0"/>
              </a:rPr>
              <a:t>tataḥ</a:t>
            </a:r>
            <a:r>
              <a:rPr lang="en-US" i="1" dirty="0">
                <a:latin typeface="Balaram" pitchFamily="2" charset="0"/>
              </a:rPr>
              <a:t> </a:t>
            </a:r>
            <a:r>
              <a:rPr lang="en-US" i="1" dirty="0" err="1">
                <a:latin typeface="Balaram" pitchFamily="2" charset="0"/>
              </a:rPr>
              <a:t>sadyo</a:t>
            </a:r>
            <a:r>
              <a:rPr lang="en-US" i="1" dirty="0">
                <a:latin typeface="Balaram" pitchFamily="2" charset="0"/>
              </a:rPr>
              <a:t> </a:t>
            </a:r>
            <a:r>
              <a:rPr lang="en-US" i="1" dirty="0" err="1">
                <a:latin typeface="Balaram" pitchFamily="2" charset="0"/>
              </a:rPr>
              <a:t>vimucyeta</a:t>
            </a:r>
            <a:r>
              <a:rPr lang="en-US" i="1" dirty="0">
                <a:latin typeface="Balaram" pitchFamily="2" charset="0"/>
              </a:rPr>
              <a:t> yad </a:t>
            </a:r>
            <a:r>
              <a:rPr lang="en-US" i="1" dirty="0" err="1">
                <a:latin typeface="Balaram" pitchFamily="2" charset="0"/>
              </a:rPr>
              <a:t>bibheti</a:t>
            </a:r>
            <a:r>
              <a:rPr lang="en-US" i="1" dirty="0">
                <a:latin typeface="Balaram" pitchFamily="2" charset="0"/>
              </a:rPr>
              <a:t> </a:t>
            </a:r>
            <a:r>
              <a:rPr lang="en-US" i="1" dirty="0" err="1">
                <a:latin typeface="Balaram" pitchFamily="2" charset="0"/>
              </a:rPr>
              <a:t>svayaṁ</a:t>
            </a:r>
            <a:r>
              <a:rPr lang="en-US" i="1" dirty="0">
                <a:latin typeface="Balaram" pitchFamily="2" charset="0"/>
              </a:rPr>
              <a:t> </a:t>
            </a:r>
            <a:r>
              <a:rPr lang="en-US" i="1" dirty="0" err="1">
                <a:latin typeface="Balaram" pitchFamily="2" charset="0"/>
              </a:rPr>
              <a:t>bhayam</a:t>
            </a:r>
            <a:endParaRPr lang="en-US" i="1" dirty="0">
              <a:latin typeface="Balaram" pitchFamily="2" charset="0"/>
            </a:endParaRPr>
          </a:p>
          <a:p>
            <a:pPr marL="0" indent="0">
              <a:buNone/>
            </a:pPr>
            <a:endParaRPr lang="en-US" i="1" dirty="0">
              <a:latin typeface="Balaram" pitchFamily="2" charset="0"/>
            </a:endParaRPr>
          </a:p>
          <a:p>
            <a:pPr marL="0" indent="0">
              <a:buNone/>
            </a:pPr>
            <a:r>
              <a:rPr lang="en-US" sz="2000" i="1" dirty="0">
                <a:hlinkClick r:id="rId2"/>
              </a:rPr>
              <a:t>āpannaḥ</a:t>
            </a:r>
            <a:r>
              <a:rPr lang="en-US" sz="2000" dirty="0"/>
              <a:t> — being entangled; </a:t>
            </a:r>
            <a:r>
              <a:rPr lang="en-US" sz="2000" i="1" dirty="0">
                <a:hlinkClick r:id="rId3"/>
              </a:rPr>
              <a:t>saṁsṛtim</a:t>
            </a:r>
            <a:r>
              <a:rPr lang="en-US" sz="2000" dirty="0"/>
              <a:t> — in the hurdle of birth and death; </a:t>
            </a:r>
            <a:r>
              <a:rPr lang="en-US" sz="2000" i="1" dirty="0">
                <a:hlinkClick r:id="rId4"/>
              </a:rPr>
              <a:t>ghorām</a:t>
            </a:r>
            <a:r>
              <a:rPr lang="en-US" sz="2000" dirty="0"/>
              <a:t> — too complicated; </a:t>
            </a:r>
            <a:r>
              <a:rPr lang="en-US" sz="2000" i="1" dirty="0">
                <a:hlinkClick r:id="rId5"/>
              </a:rPr>
              <a:t>yat</a:t>
            </a:r>
            <a:r>
              <a:rPr lang="en-US" sz="2000" dirty="0"/>
              <a:t> — what; </a:t>
            </a:r>
            <a:r>
              <a:rPr lang="en-US" sz="2000" i="1" dirty="0">
                <a:hlinkClick r:id="rId6"/>
              </a:rPr>
              <a:t>nāma</a:t>
            </a:r>
            <a:r>
              <a:rPr lang="en-US" sz="2000" dirty="0"/>
              <a:t> — the absolute name; </a:t>
            </a:r>
            <a:r>
              <a:rPr lang="en-US" sz="2000" i="1" dirty="0">
                <a:hlinkClick r:id="rId7"/>
              </a:rPr>
              <a:t>vivaśaḥ</a:t>
            </a:r>
            <a:r>
              <a:rPr lang="en-US" sz="2000" dirty="0"/>
              <a:t> — unconsciously; </a:t>
            </a:r>
            <a:r>
              <a:rPr lang="en-US" sz="2000" i="1" dirty="0">
                <a:hlinkClick r:id="rId8"/>
              </a:rPr>
              <a:t>gṛṇan</a:t>
            </a:r>
            <a:r>
              <a:rPr lang="en-US" sz="2000" dirty="0"/>
              <a:t> — chanting; </a:t>
            </a:r>
            <a:r>
              <a:rPr lang="en-US" sz="2000" i="1" dirty="0">
                <a:hlinkClick r:id="rId9"/>
              </a:rPr>
              <a:t>tataḥ</a:t>
            </a:r>
            <a:r>
              <a:rPr lang="en-US" sz="2000" dirty="0"/>
              <a:t> — from that; </a:t>
            </a:r>
            <a:r>
              <a:rPr lang="en-US" sz="2000" i="1" dirty="0">
                <a:hlinkClick r:id="rId10"/>
              </a:rPr>
              <a:t>sadyaḥ</a:t>
            </a:r>
            <a:r>
              <a:rPr lang="en-US" sz="2000" dirty="0"/>
              <a:t> — at once; </a:t>
            </a:r>
            <a:r>
              <a:rPr lang="en-US" sz="2000" i="1" dirty="0">
                <a:hlinkClick r:id="rId11"/>
              </a:rPr>
              <a:t>vimucyeta</a:t>
            </a:r>
            <a:r>
              <a:rPr lang="en-US" sz="2000" dirty="0"/>
              <a:t> — gets freedom; </a:t>
            </a:r>
            <a:r>
              <a:rPr lang="en-US" sz="2000" i="1" dirty="0">
                <a:hlinkClick r:id="rId5"/>
              </a:rPr>
              <a:t>yat</a:t>
            </a:r>
            <a:r>
              <a:rPr lang="en-US" sz="2000" dirty="0"/>
              <a:t> — that which; </a:t>
            </a:r>
            <a:r>
              <a:rPr lang="en-US" sz="2000" i="1" dirty="0">
                <a:highlight>
                  <a:srgbClr val="FFFF00"/>
                </a:highlight>
                <a:hlinkClick r:id="rId12"/>
              </a:rPr>
              <a:t>bibheti</a:t>
            </a:r>
            <a:r>
              <a:rPr lang="en-US" sz="2000" dirty="0">
                <a:highlight>
                  <a:srgbClr val="FFFF00"/>
                </a:highlight>
              </a:rPr>
              <a:t> — fears; </a:t>
            </a:r>
            <a:r>
              <a:rPr lang="en-US" sz="2000" i="1" dirty="0">
                <a:highlight>
                  <a:srgbClr val="FFFF00"/>
                </a:highlight>
                <a:hlinkClick r:id="rId13"/>
              </a:rPr>
              <a:t>svayam</a:t>
            </a:r>
            <a:r>
              <a:rPr lang="en-US" sz="2000" dirty="0">
                <a:highlight>
                  <a:srgbClr val="FFFF00"/>
                </a:highlight>
              </a:rPr>
              <a:t> — personally; </a:t>
            </a:r>
            <a:r>
              <a:rPr lang="en-US" sz="2000" i="1" dirty="0">
                <a:highlight>
                  <a:srgbClr val="FFFF00"/>
                </a:highlight>
                <a:hlinkClick r:id="rId14"/>
              </a:rPr>
              <a:t>bhayam</a:t>
            </a:r>
            <a:r>
              <a:rPr lang="en-US" sz="2000" dirty="0">
                <a:highlight>
                  <a:srgbClr val="FFFF00"/>
                </a:highlight>
              </a:rPr>
              <a:t> — fear itself.</a:t>
            </a:r>
          </a:p>
          <a:p>
            <a:pPr marL="0" indent="0">
              <a:buNone/>
            </a:pPr>
            <a:r>
              <a:rPr lang="en-US" dirty="0"/>
              <a:t>Living beings who are entangled in the complicated meshes of birth and death can be freed immediately by even unconsciously chanting the </a:t>
            </a:r>
            <a:r>
              <a:rPr lang="en-US" dirty="0">
                <a:highlight>
                  <a:srgbClr val="FFFF00"/>
                </a:highlight>
              </a:rPr>
              <a:t>holy name of </a:t>
            </a:r>
            <a:r>
              <a:rPr lang="en-US" dirty="0" err="1">
                <a:highlight>
                  <a:srgbClr val="FFFF00"/>
                </a:highlight>
              </a:rPr>
              <a:t>Kṛṣṇa</a:t>
            </a:r>
            <a:r>
              <a:rPr lang="en-US" dirty="0">
                <a:highlight>
                  <a:srgbClr val="FFFF00"/>
                </a:highlight>
              </a:rPr>
              <a:t>, which is feared by fear personified</a:t>
            </a:r>
            <a:r>
              <a:rPr lang="en-US" dirty="0"/>
              <a:t>. [SB 1.1.14]</a:t>
            </a:r>
            <a:endParaRPr lang="en-US" dirty="0">
              <a:latin typeface="Balaram" pitchFamily="2" charset="0"/>
            </a:endParaRPr>
          </a:p>
        </p:txBody>
      </p:sp>
    </p:spTree>
    <p:extLst>
      <p:ext uri="{BB962C8B-B14F-4D97-AF65-F5344CB8AC3E}">
        <p14:creationId xmlns:p14="http://schemas.microsoft.com/office/powerpoint/2010/main" val="17820458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28E82-08B4-C84C-9CF3-EA390A04FFF7}"/>
              </a:ext>
            </a:extLst>
          </p:cNvPr>
          <p:cNvSpPr>
            <a:spLocks noGrp="1"/>
          </p:cNvSpPr>
          <p:nvPr>
            <p:ph type="title"/>
          </p:nvPr>
        </p:nvSpPr>
        <p:spPr/>
        <p:txBody>
          <a:bodyPr/>
          <a:lstStyle/>
          <a:p>
            <a:r>
              <a:rPr lang="en-US" dirty="0"/>
              <a:t>Holy name of Krishna = Lord Sri Krishna</a:t>
            </a:r>
          </a:p>
        </p:txBody>
      </p:sp>
      <p:sp>
        <p:nvSpPr>
          <p:cNvPr id="3" name="Content Placeholder 2">
            <a:extLst>
              <a:ext uri="{FF2B5EF4-FFF2-40B4-BE49-F238E27FC236}">
                <a16:creationId xmlns:a16="http://schemas.microsoft.com/office/drawing/2014/main" id="{7E678A9D-324A-AF43-9155-B011E4E8424A}"/>
              </a:ext>
            </a:extLst>
          </p:cNvPr>
          <p:cNvSpPr>
            <a:spLocks noGrp="1"/>
          </p:cNvSpPr>
          <p:nvPr>
            <p:ph idx="1"/>
          </p:nvPr>
        </p:nvSpPr>
        <p:spPr/>
        <p:txBody>
          <a:bodyPr>
            <a:normAutofit fontScale="92500" lnSpcReduction="20000"/>
          </a:bodyPr>
          <a:lstStyle/>
          <a:p>
            <a:pPr marL="0" indent="0">
              <a:buNone/>
            </a:pPr>
            <a:r>
              <a:rPr lang="en-US" dirty="0" err="1"/>
              <a:t>Vāsudeva</a:t>
            </a:r>
            <a:r>
              <a:rPr lang="en-US" dirty="0"/>
              <a:t>, or Lord </a:t>
            </a:r>
            <a:r>
              <a:rPr lang="en-US" dirty="0" err="1"/>
              <a:t>Kṛṣṇa</a:t>
            </a:r>
            <a:r>
              <a:rPr lang="en-US" dirty="0"/>
              <a:t>, the Absolute Personality of Godhead, is the supreme controller of everything. </a:t>
            </a:r>
            <a:r>
              <a:rPr lang="en-US" dirty="0">
                <a:highlight>
                  <a:srgbClr val="FFFF00"/>
                </a:highlight>
              </a:rPr>
              <a:t>There is no one in creation who is not afraid of the rage of the Almighty</a:t>
            </a:r>
            <a:r>
              <a:rPr lang="en-US" dirty="0"/>
              <a:t>. Great </a:t>
            </a:r>
            <a:r>
              <a:rPr lang="en-US" i="1" dirty="0"/>
              <a:t>asuras</a:t>
            </a:r>
            <a:r>
              <a:rPr lang="en-US" dirty="0"/>
              <a:t> like </a:t>
            </a:r>
            <a:r>
              <a:rPr lang="en-US" dirty="0" err="1"/>
              <a:t>Rāvaṇa</a:t>
            </a:r>
            <a:r>
              <a:rPr lang="en-US" dirty="0"/>
              <a:t>, </a:t>
            </a:r>
            <a:r>
              <a:rPr lang="en-US" dirty="0" err="1"/>
              <a:t>Hiraṇyakaśipu</a:t>
            </a:r>
            <a:r>
              <a:rPr lang="en-US" dirty="0"/>
              <a:t>, </a:t>
            </a:r>
            <a:r>
              <a:rPr lang="en-US" dirty="0" err="1"/>
              <a:t>Kaṁsa</a:t>
            </a:r>
            <a:r>
              <a:rPr lang="en-US" dirty="0"/>
              <a:t>, and others who were very powerful living entities were all killed by the Personality of Godhead. And </a:t>
            </a:r>
            <a:r>
              <a:rPr lang="en-US" dirty="0">
                <a:highlight>
                  <a:srgbClr val="FFFF00"/>
                </a:highlight>
              </a:rPr>
              <a:t>the almighty </a:t>
            </a:r>
            <a:r>
              <a:rPr lang="en-US" dirty="0" err="1">
                <a:highlight>
                  <a:srgbClr val="FFFF00"/>
                </a:highlight>
              </a:rPr>
              <a:t>Vāsudeva</a:t>
            </a:r>
            <a:r>
              <a:rPr lang="en-US" dirty="0">
                <a:highlight>
                  <a:srgbClr val="FFFF00"/>
                </a:highlight>
              </a:rPr>
              <a:t> has empowered His name with the powers of His personal Self</a:t>
            </a:r>
            <a:r>
              <a:rPr lang="en-US" dirty="0"/>
              <a:t>. Everything is related to Him, and everything has its identity in Him. It is stated herein that the name of </a:t>
            </a:r>
            <a:r>
              <a:rPr lang="en-US" dirty="0" err="1"/>
              <a:t>Kṛṣṇa</a:t>
            </a:r>
            <a:r>
              <a:rPr lang="en-US" dirty="0"/>
              <a:t> is feared even by fear personified. </a:t>
            </a:r>
            <a:r>
              <a:rPr lang="en-US" dirty="0">
                <a:highlight>
                  <a:srgbClr val="FFFF00"/>
                </a:highlight>
              </a:rPr>
              <a:t>This indicates that the name of </a:t>
            </a:r>
            <a:r>
              <a:rPr lang="en-US" dirty="0" err="1">
                <a:highlight>
                  <a:srgbClr val="FFFF00"/>
                </a:highlight>
              </a:rPr>
              <a:t>Kṛṣṇa</a:t>
            </a:r>
            <a:r>
              <a:rPr lang="en-US" dirty="0">
                <a:highlight>
                  <a:srgbClr val="FFFF00"/>
                </a:highlight>
              </a:rPr>
              <a:t> is nondifferent from </a:t>
            </a:r>
            <a:r>
              <a:rPr lang="en-US" dirty="0" err="1">
                <a:highlight>
                  <a:srgbClr val="FFFF00"/>
                </a:highlight>
              </a:rPr>
              <a:t>Kṛṣṇa</a:t>
            </a:r>
            <a:r>
              <a:rPr lang="en-US" dirty="0">
                <a:highlight>
                  <a:srgbClr val="FFFF00"/>
                </a:highlight>
              </a:rPr>
              <a:t>.</a:t>
            </a:r>
            <a:r>
              <a:rPr lang="en-US" dirty="0"/>
              <a:t> Therefore, the </a:t>
            </a:r>
            <a:r>
              <a:rPr lang="en-US" dirty="0">
                <a:highlight>
                  <a:srgbClr val="FFFF00"/>
                </a:highlight>
              </a:rPr>
              <a:t>name of </a:t>
            </a:r>
            <a:r>
              <a:rPr lang="en-US" dirty="0" err="1">
                <a:highlight>
                  <a:srgbClr val="FFFF00"/>
                </a:highlight>
              </a:rPr>
              <a:t>Kṛṣṇa</a:t>
            </a:r>
            <a:r>
              <a:rPr lang="en-US" dirty="0">
                <a:highlight>
                  <a:srgbClr val="FFFF00"/>
                </a:highlight>
              </a:rPr>
              <a:t> is as powerful as Lord </a:t>
            </a:r>
            <a:r>
              <a:rPr lang="en-US" dirty="0" err="1">
                <a:highlight>
                  <a:srgbClr val="FFFF00"/>
                </a:highlight>
              </a:rPr>
              <a:t>Kṛṣṇa</a:t>
            </a:r>
            <a:r>
              <a:rPr lang="en-US" dirty="0">
                <a:highlight>
                  <a:srgbClr val="FFFF00"/>
                </a:highlight>
              </a:rPr>
              <a:t> Himself</a:t>
            </a:r>
            <a:r>
              <a:rPr lang="en-US" dirty="0"/>
              <a:t>. There is no difference at all. </a:t>
            </a:r>
            <a:r>
              <a:rPr lang="en-US" dirty="0">
                <a:highlight>
                  <a:srgbClr val="FFFF00"/>
                </a:highlight>
              </a:rPr>
              <a:t>Anyone, therefore, can take advantage of the holy names of Lord </a:t>
            </a:r>
            <a:r>
              <a:rPr lang="en-US" dirty="0" err="1">
                <a:highlight>
                  <a:srgbClr val="FFFF00"/>
                </a:highlight>
              </a:rPr>
              <a:t>Śrī</a:t>
            </a:r>
            <a:r>
              <a:rPr lang="en-US" dirty="0">
                <a:highlight>
                  <a:srgbClr val="FFFF00"/>
                </a:highlight>
              </a:rPr>
              <a:t> </a:t>
            </a:r>
            <a:r>
              <a:rPr lang="en-US" dirty="0" err="1">
                <a:highlight>
                  <a:srgbClr val="FFFF00"/>
                </a:highlight>
              </a:rPr>
              <a:t>Kṛṣṇa</a:t>
            </a:r>
            <a:r>
              <a:rPr lang="en-US" dirty="0">
                <a:highlight>
                  <a:srgbClr val="FFFF00"/>
                </a:highlight>
              </a:rPr>
              <a:t> even in the midst of the greatest dangers</a:t>
            </a:r>
            <a:r>
              <a:rPr lang="en-US" dirty="0"/>
              <a:t>. The transcendental name of </a:t>
            </a:r>
            <a:r>
              <a:rPr lang="en-US" dirty="0" err="1"/>
              <a:t>Kṛṣṇa</a:t>
            </a:r>
            <a:r>
              <a:rPr lang="en-US" dirty="0"/>
              <a:t>, even though uttered unconsciously or by force of circumstances, can help one obtain freedom from the hurdle of birth and death. [SB 1.1.14 purport]</a:t>
            </a:r>
          </a:p>
        </p:txBody>
      </p:sp>
    </p:spTree>
    <p:extLst>
      <p:ext uri="{BB962C8B-B14F-4D97-AF65-F5344CB8AC3E}">
        <p14:creationId xmlns:p14="http://schemas.microsoft.com/office/powerpoint/2010/main" val="20973359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B47F5A-DC39-204C-B9A3-094A912616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345B6A3-D3B4-0044-AB9A-639C0B9AC7D3}"/>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6690A26D-8E6A-7A4A-9E8E-5F2E31ED3699}"/>
              </a:ext>
            </a:extLst>
          </p:cNvPr>
          <p:cNvPicPr>
            <a:picLocks noChangeAspect="1"/>
          </p:cNvPicPr>
          <p:nvPr/>
        </p:nvPicPr>
        <p:blipFill>
          <a:blip r:embed="rId2"/>
          <a:stretch>
            <a:fillRect/>
          </a:stretch>
        </p:blipFill>
        <p:spPr>
          <a:xfrm>
            <a:off x="2431346" y="0"/>
            <a:ext cx="7329307" cy="6858000"/>
          </a:xfrm>
          <a:prstGeom prst="rect">
            <a:avLst/>
          </a:prstGeom>
        </p:spPr>
      </p:pic>
    </p:spTree>
    <p:extLst>
      <p:ext uri="{BB962C8B-B14F-4D97-AF65-F5344CB8AC3E}">
        <p14:creationId xmlns:p14="http://schemas.microsoft.com/office/powerpoint/2010/main" val="11541216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56364-C90C-F643-9D75-A56B38072C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7F53D5-AB8F-9B42-B9CB-D5AA56220486}"/>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EC96BA66-405A-6141-A4FD-43CE4CC13F76}"/>
              </a:ext>
            </a:extLst>
          </p:cNvPr>
          <p:cNvPicPr>
            <a:picLocks noChangeAspect="1"/>
          </p:cNvPicPr>
          <p:nvPr/>
        </p:nvPicPr>
        <p:blipFill>
          <a:blip r:embed="rId2"/>
          <a:stretch>
            <a:fillRect/>
          </a:stretch>
        </p:blipFill>
        <p:spPr>
          <a:xfrm>
            <a:off x="1314450" y="2584450"/>
            <a:ext cx="9563100" cy="1689100"/>
          </a:xfrm>
          <a:prstGeom prst="rect">
            <a:avLst/>
          </a:prstGeom>
        </p:spPr>
      </p:pic>
    </p:spTree>
    <p:extLst>
      <p:ext uri="{BB962C8B-B14F-4D97-AF65-F5344CB8AC3E}">
        <p14:creationId xmlns:p14="http://schemas.microsoft.com/office/powerpoint/2010/main" val="1747436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3C097C-5F0F-2E4E-8BB0-AA94FC436C7B}"/>
              </a:ext>
            </a:extLst>
          </p:cNvPr>
          <p:cNvSpPr>
            <a:spLocks noGrp="1"/>
          </p:cNvSpPr>
          <p:nvPr>
            <p:ph type="title"/>
          </p:nvPr>
        </p:nvSpPr>
        <p:spPr>
          <a:xfrm>
            <a:off x="640080" y="325369"/>
            <a:ext cx="4368602" cy="1956841"/>
          </a:xfrm>
        </p:spPr>
        <p:txBody>
          <a:bodyPr anchor="b">
            <a:normAutofit/>
          </a:bodyPr>
          <a:lstStyle/>
          <a:p>
            <a:r>
              <a:rPr lang="en-US" sz="5400" dirty="0" err="1"/>
              <a:t>Ajamila</a:t>
            </a:r>
            <a:endParaRPr lang="en-US" sz="5400" dirty="0"/>
          </a:p>
        </p:txBody>
      </p:sp>
      <p:sp>
        <p:nvSpPr>
          <p:cNvPr id="7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A51BDFF-83B7-CB45-AE11-4757D8A87776}"/>
              </a:ext>
            </a:extLst>
          </p:cNvPr>
          <p:cNvSpPr>
            <a:spLocks noGrp="1"/>
          </p:cNvSpPr>
          <p:nvPr>
            <p:ph idx="1"/>
          </p:nvPr>
        </p:nvSpPr>
        <p:spPr>
          <a:xfrm>
            <a:off x="640080" y="2872899"/>
            <a:ext cx="4243589" cy="3320668"/>
          </a:xfrm>
        </p:spPr>
        <p:txBody>
          <a:bodyPr>
            <a:normAutofit/>
          </a:bodyPr>
          <a:lstStyle/>
          <a:p>
            <a:r>
              <a:rPr lang="en-US" sz="2200" dirty="0"/>
              <a:t>As soon as we helplessly and without offence chant His names, without any delay He comes to our rescue.</a:t>
            </a:r>
          </a:p>
          <a:p>
            <a:r>
              <a:rPr lang="en-US" sz="2200" dirty="0"/>
              <a:t>There is no difference between Lord and His name – being non-dual </a:t>
            </a:r>
          </a:p>
        </p:txBody>
      </p:sp>
      <p:pic>
        <p:nvPicPr>
          <p:cNvPr id="1026" name="Picture 2" descr="The Deliverance of Ajamila">
            <a:extLst>
              <a:ext uri="{FF2B5EF4-FFF2-40B4-BE49-F238E27FC236}">
                <a16:creationId xmlns:a16="http://schemas.microsoft.com/office/drawing/2014/main" id="{4764EDE6-075E-3143-ACC0-B458A5A960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1878" b="13598"/>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39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F5E5A-451C-4241-9938-5F7B57FC5A4F}"/>
              </a:ext>
            </a:extLst>
          </p:cNvPr>
          <p:cNvSpPr>
            <a:spLocks noGrp="1"/>
          </p:cNvSpPr>
          <p:nvPr>
            <p:ph type="title"/>
          </p:nvPr>
        </p:nvSpPr>
        <p:spPr/>
        <p:txBody>
          <a:bodyPr/>
          <a:lstStyle/>
          <a:p>
            <a:r>
              <a:rPr lang="en-US" dirty="0"/>
              <a:t>Remedy of Fear : Chant His names</a:t>
            </a:r>
          </a:p>
        </p:txBody>
      </p:sp>
      <p:sp>
        <p:nvSpPr>
          <p:cNvPr id="3" name="Content Placeholder 2">
            <a:extLst>
              <a:ext uri="{FF2B5EF4-FFF2-40B4-BE49-F238E27FC236}">
                <a16:creationId xmlns:a16="http://schemas.microsoft.com/office/drawing/2014/main" id="{06E030E5-70A5-B140-BFEC-3CA60312BB18}"/>
              </a:ext>
            </a:extLst>
          </p:cNvPr>
          <p:cNvSpPr>
            <a:spLocks noGrp="1"/>
          </p:cNvSpPr>
          <p:nvPr>
            <p:ph idx="1"/>
          </p:nvPr>
        </p:nvSpPr>
        <p:spPr/>
        <p:txBody>
          <a:bodyPr>
            <a:normAutofit fontScale="85000" lnSpcReduction="20000"/>
          </a:bodyPr>
          <a:lstStyle/>
          <a:p>
            <a:r>
              <a:rPr lang="en-US" dirty="0"/>
              <a:t>Will </a:t>
            </a:r>
            <a:r>
              <a:rPr lang="en-US" dirty="0">
                <a:highlight>
                  <a:srgbClr val="FFFF00"/>
                </a:highlight>
              </a:rPr>
              <a:t>I</a:t>
            </a:r>
            <a:r>
              <a:rPr lang="en-US" dirty="0"/>
              <a:t> get some </a:t>
            </a:r>
            <a:r>
              <a:rPr lang="en-US" i="1" dirty="0">
                <a:highlight>
                  <a:srgbClr val="FFFF00"/>
                </a:highlight>
              </a:rPr>
              <a:t>disease</a:t>
            </a:r>
            <a:r>
              <a:rPr lang="en-US" dirty="0"/>
              <a:t>?</a:t>
            </a:r>
          </a:p>
          <a:p>
            <a:r>
              <a:rPr lang="en-US" dirty="0"/>
              <a:t>Will </a:t>
            </a:r>
            <a:r>
              <a:rPr lang="en-US" dirty="0">
                <a:highlight>
                  <a:srgbClr val="FFFF00"/>
                </a:highlight>
              </a:rPr>
              <a:t>I</a:t>
            </a:r>
            <a:r>
              <a:rPr lang="en-US" dirty="0"/>
              <a:t> </a:t>
            </a:r>
            <a:r>
              <a:rPr lang="en-US" i="1" dirty="0"/>
              <a:t>die</a:t>
            </a:r>
            <a:r>
              <a:rPr lang="en-US" dirty="0"/>
              <a:t>?</a:t>
            </a:r>
          </a:p>
          <a:p>
            <a:r>
              <a:rPr lang="en-US" dirty="0"/>
              <a:t>Will </a:t>
            </a:r>
            <a:r>
              <a:rPr lang="en-US" dirty="0">
                <a:highlight>
                  <a:srgbClr val="FFFF00"/>
                </a:highlight>
              </a:rPr>
              <a:t>my</a:t>
            </a:r>
            <a:r>
              <a:rPr lang="en-US" dirty="0"/>
              <a:t> money </a:t>
            </a:r>
            <a:r>
              <a:rPr lang="en-US" i="1" dirty="0">
                <a:highlight>
                  <a:srgbClr val="FFFF00"/>
                </a:highlight>
              </a:rPr>
              <a:t>go away</a:t>
            </a:r>
            <a:r>
              <a:rPr lang="en-US" dirty="0"/>
              <a:t>?</a:t>
            </a:r>
          </a:p>
          <a:p>
            <a:r>
              <a:rPr lang="en-US" dirty="0"/>
              <a:t>Will </a:t>
            </a:r>
            <a:r>
              <a:rPr lang="en-US" dirty="0">
                <a:highlight>
                  <a:srgbClr val="FFFF00"/>
                </a:highlight>
              </a:rPr>
              <a:t>my</a:t>
            </a:r>
            <a:r>
              <a:rPr lang="en-US" dirty="0"/>
              <a:t> employer </a:t>
            </a:r>
            <a:r>
              <a:rPr lang="en-US" i="1" dirty="0"/>
              <a:t>fire</a:t>
            </a:r>
            <a:r>
              <a:rPr lang="en-US" dirty="0"/>
              <a:t> </a:t>
            </a:r>
            <a:r>
              <a:rPr lang="en-US" dirty="0">
                <a:highlight>
                  <a:srgbClr val="FFFF00"/>
                </a:highlight>
              </a:rPr>
              <a:t>me</a:t>
            </a:r>
            <a:r>
              <a:rPr lang="en-US" dirty="0"/>
              <a:t>?</a:t>
            </a:r>
          </a:p>
          <a:p>
            <a:r>
              <a:rPr lang="en-US" dirty="0"/>
              <a:t>Will America </a:t>
            </a:r>
            <a:r>
              <a:rPr lang="en-US" i="1" dirty="0"/>
              <a:t>kick</a:t>
            </a:r>
            <a:r>
              <a:rPr lang="en-US" dirty="0"/>
              <a:t> </a:t>
            </a:r>
            <a:r>
              <a:rPr lang="en-US" dirty="0">
                <a:highlight>
                  <a:srgbClr val="FFFF00"/>
                </a:highlight>
              </a:rPr>
              <a:t>me</a:t>
            </a:r>
            <a:r>
              <a:rPr lang="en-US" dirty="0"/>
              <a:t> out?</a:t>
            </a:r>
          </a:p>
          <a:p>
            <a:endParaRPr lang="en-US" dirty="0"/>
          </a:p>
          <a:p>
            <a:r>
              <a:rPr lang="en-US" dirty="0"/>
              <a:t>We are squeezed from all sides, </a:t>
            </a:r>
            <a:r>
              <a:rPr lang="en-US" b="1" dirty="0"/>
              <a:t>Please don’t waste your time</a:t>
            </a:r>
            <a:r>
              <a:rPr lang="en-US" dirty="0"/>
              <a:t> </a:t>
            </a:r>
          </a:p>
          <a:p>
            <a:pPr marL="0" indent="0">
              <a:buNone/>
            </a:pPr>
            <a:endParaRPr lang="en-US" dirty="0"/>
          </a:p>
          <a:p>
            <a:pPr marL="0" indent="0">
              <a:buNone/>
            </a:pPr>
            <a:r>
              <a:rPr lang="en-US" dirty="0"/>
              <a:t>There is </a:t>
            </a:r>
            <a:r>
              <a:rPr lang="en-US" b="1" u="sng" dirty="0">
                <a:highlight>
                  <a:srgbClr val="FFFF00"/>
                </a:highlight>
              </a:rPr>
              <a:t>only</a:t>
            </a:r>
            <a:r>
              <a:rPr lang="en-US" dirty="0"/>
              <a:t> one solution: </a:t>
            </a:r>
            <a:r>
              <a:rPr lang="en-US" b="1" dirty="0">
                <a:highlight>
                  <a:srgbClr val="FFFF00"/>
                </a:highlight>
              </a:rPr>
              <a:t>Chant His names – essence of all scriptures</a:t>
            </a:r>
          </a:p>
          <a:p>
            <a:pPr marL="0" indent="0" algn="ctr">
              <a:buNone/>
            </a:pPr>
            <a:r>
              <a:rPr lang="en-US" b="1" dirty="0">
                <a:highlight>
                  <a:srgbClr val="FFFF00"/>
                </a:highlight>
              </a:rPr>
              <a:t>Hare Krishna Hare Krishna Krishna Krishna Hare Hare </a:t>
            </a:r>
          </a:p>
          <a:p>
            <a:pPr marL="0" indent="0" algn="ctr">
              <a:buNone/>
            </a:pPr>
            <a:r>
              <a:rPr lang="en-US" b="1" dirty="0">
                <a:highlight>
                  <a:srgbClr val="FFFF00"/>
                </a:highlight>
              </a:rPr>
              <a:t>Hare </a:t>
            </a:r>
            <a:r>
              <a:rPr lang="en-US" b="1" dirty="0" err="1">
                <a:highlight>
                  <a:srgbClr val="FFFF00"/>
                </a:highlight>
              </a:rPr>
              <a:t>Raam</a:t>
            </a:r>
            <a:r>
              <a:rPr lang="en-US" b="1" dirty="0">
                <a:highlight>
                  <a:srgbClr val="FFFF00"/>
                </a:highlight>
              </a:rPr>
              <a:t> Hare </a:t>
            </a:r>
            <a:r>
              <a:rPr lang="en-US" b="1" dirty="0" err="1">
                <a:highlight>
                  <a:srgbClr val="FFFF00"/>
                </a:highlight>
              </a:rPr>
              <a:t>Raam</a:t>
            </a:r>
            <a:r>
              <a:rPr lang="en-US" b="1" dirty="0">
                <a:highlight>
                  <a:srgbClr val="FFFF00"/>
                </a:highlight>
              </a:rPr>
              <a:t> </a:t>
            </a:r>
            <a:r>
              <a:rPr lang="en-US" b="1" dirty="0" err="1">
                <a:highlight>
                  <a:srgbClr val="FFFF00"/>
                </a:highlight>
              </a:rPr>
              <a:t>Raam</a:t>
            </a:r>
            <a:r>
              <a:rPr lang="en-US" b="1" dirty="0">
                <a:highlight>
                  <a:srgbClr val="FFFF00"/>
                </a:highlight>
              </a:rPr>
              <a:t> </a:t>
            </a:r>
            <a:r>
              <a:rPr lang="en-US" b="1" dirty="0" err="1">
                <a:highlight>
                  <a:srgbClr val="FFFF00"/>
                </a:highlight>
              </a:rPr>
              <a:t>Raam</a:t>
            </a:r>
            <a:r>
              <a:rPr lang="en-US" b="1" dirty="0">
                <a:highlight>
                  <a:srgbClr val="FFFF00"/>
                </a:highlight>
              </a:rPr>
              <a:t> Hare Hare</a:t>
            </a:r>
          </a:p>
        </p:txBody>
      </p:sp>
    </p:spTree>
    <p:extLst>
      <p:ext uri="{BB962C8B-B14F-4D97-AF65-F5344CB8AC3E}">
        <p14:creationId xmlns:p14="http://schemas.microsoft.com/office/powerpoint/2010/main" val="36050960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2C714-1051-624D-95D9-D1F30B9383CF}"/>
              </a:ext>
            </a:extLst>
          </p:cNvPr>
          <p:cNvSpPr>
            <a:spLocks noGrp="1"/>
          </p:cNvSpPr>
          <p:nvPr>
            <p:ph type="title"/>
          </p:nvPr>
        </p:nvSpPr>
        <p:spPr/>
        <p:txBody>
          <a:bodyPr/>
          <a:lstStyle/>
          <a:p>
            <a:r>
              <a:rPr lang="en-US" dirty="0"/>
              <a:t>Keshav </a:t>
            </a:r>
            <a:r>
              <a:rPr lang="en-US" dirty="0" err="1"/>
              <a:t>Kirtana</a:t>
            </a:r>
            <a:r>
              <a:rPr lang="en-US" dirty="0"/>
              <a:t>: Sum Total of all scriptures</a:t>
            </a:r>
          </a:p>
        </p:txBody>
      </p:sp>
      <p:sp>
        <p:nvSpPr>
          <p:cNvPr id="3" name="Content Placeholder 2">
            <a:extLst>
              <a:ext uri="{FF2B5EF4-FFF2-40B4-BE49-F238E27FC236}">
                <a16:creationId xmlns:a16="http://schemas.microsoft.com/office/drawing/2014/main" id="{864226A1-25FB-9749-883B-AE2EE917EFB7}"/>
              </a:ext>
            </a:extLst>
          </p:cNvPr>
          <p:cNvSpPr>
            <a:spLocks noGrp="1"/>
          </p:cNvSpPr>
          <p:nvPr>
            <p:ph idx="1"/>
          </p:nvPr>
        </p:nvSpPr>
        <p:spPr/>
        <p:txBody>
          <a:bodyPr/>
          <a:lstStyle/>
          <a:p>
            <a:pPr marL="0" indent="0" algn="ctr">
              <a:buNone/>
            </a:pPr>
            <a:r>
              <a:rPr lang="en-US" i="1" dirty="0" err="1">
                <a:highlight>
                  <a:srgbClr val="FFFF00"/>
                </a:highlight>
                <a:latin typeface="Balaram" pitchFamily="2" charset="0"/>
              </a:rPr>
              <a:t>älodyam</a:t>
            </a:r>
            <a:r>
              <a:rPr lang="en-US" i="1" dirty="0">
                <a:latin typeface="Balaram" pitchFamily="2" charset="0"/>
              </a:rPr>
              <a:t> </a:t>
            </a:r>
            <a:r>
              <a:rPr lang="en-US" i="1" dirty="0" err="1">
                <a:latin typeface="Balaram" pitchFamily="2" charset="0"/>
              </a:rPr>
              <a:t>sarva</a:t>
            </a:r>
            <a:r>
              <a:rPr lang="en-US" i="1" dirty="0">
                <a:latin typeface="Balaram" pitchFamily="2" charset="0"/>
              </a:rPr>
              <a:t> </a:t>
            </a:r>
            <a:r>
              <a:rPr lang="en-US" i="1" dirty="0" err="1">
                <a:latin typeface="Balaram" pitchFamily="2" charset="0"/>
              </a:rPr>
              <a:t>shästräni</a:t>
            </a:r>
            <a:r>
              <a:rPr lang="en-US" i="1" dirty="0">
                <a:latin typeface="Balaram" pitchFamily="2" charset="0"/>
              </a:rPr>
              <a:t> </a:t>
            </a:r>
            <a:r>
              <a:rPr lang="en-US" i="1" dirty="0" err="1">
                <a:highlight>
                  <a:srgbClr val="FFFF00"/>
                </a:highlight>
                <a:latin typeface="Balaram" pitchFamily="2" charset="0"/>
              </a:rPr>
              <a:t>vichärya</a:t>
            </a:r>
            <a:r>
              <a:rPr lang="en-US" i="1" dirty="0">
                <a:latin typeface="Balaram" pitchFamily="2" charset="0"/>
              </a:rPr>
              <a:t> ca </a:t>
            </a:r>
            <a:r>
              <a:rPr lang="en-US" i="1" dirty="0" err="1">
                <a:latin typeface="Balaram" pitchFamily="2" charset="0"/>
              </a:rPr>
              <a:t>punah</a:t>
            </a:r>
            <a:r>
              <a:rPr lang="en-US" i="1" dirty="0">
                <a:latin typeface="Balaram" pitchFamily="2" charset="0"/>
              </a:rPr>
              <a:t> </a:t>
            </a:r>
            <a:r>
              <a:rPr lang="en-US" i="1" dirty="0" err="1">
                <a:latin typeface="Balaram" pitchFamily="2" charset="0"/>
              </a:rPr>
              <a:t>punah</a:t>
            </a:r>
            <a:r>
              <a:rPr lang="en-US" dirty="0">
                <a:latin typeface="Balaram" pitchFamily="2" charset="0"/>
              </a:rPr>
              <a:t> </a:t>
            </a:r>
          </a:p>
          <a:p>
            <a:pPr marL="0" indent="0" algn="ctr">
              <a:buNone/>
            </a:pPr>
            <a:r>
              <a:rPr lang="en-US" i="1" dirty="0" err="1">
                <a:latin typeface="Balaram" pitchFamily="2" charset="0"/>
              </a:rPr>
              <a:t>idam</a:t>
            </a:r>
            <a:r>
              <a:rPr lang="en-US" i="1" dirty="0">
                <a:latin typeface="Balaram" pitchFamily="2" charset="0"/>
              </a:rPr>
              <a:t> </a:t>
            </a:r>
            <a:r>
              <a:rPr lang="en-US" i="1" dirty="0" err="1">
                <a:highlight>
                  <a:srgbClr val="FFFF00"/>
                </a:highlight>
                <a:latin typeface="Balaram" pitchFamily="2" charset="0"/>
              </a:rPr>
              <a:t>ekam</a:t>
            </a:r>
            <a:r>
              <a:rPr lang="en-US" i="1" dirty="0">
                <a:highlight>
                  <a:srgbClr val="FFFF00"/>
                </a:highlight>
                <a:latin typeface="Balaram" pitchFamily="2" charset="0"/>
              </a:rPr>
              <a:t> </a:t>
            </a:r>
            <a:r>
              <a:rPr lang="en-US" i="1" dirty="0" err="1">
                <a:highlight>
                  <a:srgbClr val="FFFF00"/>
                </a:highlight>
                <a:latin typeface="Balaram" pitchFamily="2" charset="0"/>
              </a:rPr>
              <a:t>sunishpannam</a:t>
            </a:r>
            <a:r>
              <a:rPr lang="en-US" i="1" dirty="0">
                <a:highlight>
                  <a:srgbClr val="FFFF00"/>
                </a:highlight>
                <a:latin typeface="Balaram" pitchFamily="2" charset="0"/>
              </a:rPr>
              <a:t> </a:t>
            </a:r>
            <a:r>
              <a:rPr lang="en-US" i="1" dirty="0" err="1">
                <a:highlight>
                  <a:srgbClr val="FFFF00"/>
                </a:highlight>
                <a:latin typeface="Balaram" pitchFamily="2" charset="0"/>
              </a:rPr>
              <a:t>dhehyo</a:t>
            </a:r>
            <a:r>
              <a:rPr lang="en-US" dirty="0">
                <a:latin typeface="Balaram" pitchFamily="2" charset="0"/>
              </a:rPr>
              <a:t> </a:t>
            </a:r>
            <a:r>
              <a:rPr lang="en-US" i="1" dirty="0" err="1">
                <a:latin typeface="Balaram" pitchFamily="2" charset="0"/>
              </a:rPr>
              <a:t>näräyana</a:t>
            </a:r>
            <a:r>
              <a:rPr lang="en-US" i="1" dirty="0">
                <a:latin typeface="Balaram" pitchFamily="2" charset="0"/>
              </a:rPr>
              <a:t> </a:t>
            </a:r>
            <a:r>
              <a:rPr lang="en-US" i="1" dirty="0" err="1">
                <a:latin typeface="Balaram" pitchFamily="2" charset="0"/>
              </a:rPr>
              <a:t>sadä</a:t>
            </a:r>
            <a:r>
              <a:rPr lang="en-US" dirty="0">
                <a:latin typeface="Balaram" pitchFamily="2" charset="0"/>
              </a:rPr>
              <a:t> </a:t>
            </a:r>
          </a:p>
          <a:p>
            <a:pPr marL="0" indent="0" algn="ctr">
              <a:buNone/>
            </a:pPr>
            <a:endParaRPr lang="en-US" dirty="0">
              <a:latin typeface="Balaram" pitchFamily="2" charset="0"/>
            </a:endParaRPr>
          </a:p>
          <a:p>
            <a:pPr marL="0" indent="0">
              <a:buNone/>
            </a:pPr>
            <a:r>
              <a:rPr lang="en-US" i="1" dirty="0" err="1">
                <a:latin typeface="Balaram" pitchFamily="2" charset="0"/>
              </a:rPr>
              <a:t>alodyam</a:t>
            </a:r>
            <a:r>
              <a:rPr lang="en-US" i="1" dirty="0">
                <a:latin typeface="Balaram" pitchFamily="2" charset="0"/>
              </a:rPr>
              <a:t>=</a:t>
            </a:r>
            <a:r>
              <a:rPr lang="en-US" dirty="0">
                <a:latin typeface="Balaram" pitchFamily="2" charset="0"/>
              </a:rPr>
              <a:t>scrutinizingly read; </a:t>
            </a:r>
            <a:r>
              <a:rPr lang="en-US" i="1" dirty="0" err="1">
                <a:latin typeface="Balaram" pitchFamily="2" charset="0"/>
              </a:rPr>
              <a:t>vichärya</a:t>
            </a:r>
            <a:r>
              <a:rPr lang="en-US" i="1" dirty="0">
                <a:latin typeface="Balaram" pitchFamily="2" charset="0"/>
              </a:rPr>
              <a:t>=</a:t>
            </a:r>
            <a:r>
              <a:rPr lang="en-US" dirty="0">
                <a:latin typeface="Balaram" pitchFamily="2" charset="0"/>
              </a:rPr>
              <a:t> thought over;</a:t>
            </a:r>
            <a:r>
              <a:rPr lang="en-US" i="1" dirty="0">
                <a:latin typeface="Balaram" pitchFamily="2" charset="0"/>
              </a:rPr>
              <a:t> </a:t>
            </a:r>
            <a:r>
              <a:rPr lang="en-US" i="1" dirty="0" err="1">
                <a:latin typeface="Balaram" pitchFamily="2" charset="0"/>
              </a:rPr>
              <a:t>punah</a:t>
            </a:r>
            <a:r>
              <a:rPr lang="en-US" i="1" dirty="0">
                <a:latin typeface="Balaram" pitchFamily="2" charset="0"/>
              </a:rPr>
              <a:t> </a:t>
            </a:r>
            <a:r>
              <a:rPr lang="en-US" i="1" dirty="0" err="1">
                <a:latin typeface="Balaram" pitchFamily="2" charset="0"/>
              </a:rPr>
              <a:t>punah</a:t>
            </a:r>
            <a:r>
              <a:rPr lang="en-US" i="1" dirty="0">
                <a:latin typeface="Balaram" pitchFamily="2" charset="0"/>
              </a:rPr>
              <a:t>=again and again; </a:t>
            </a:r>
            <a:r>
              <a:rPr lang="en-US" i="1" dirty="0" err="1">
                <a:latin typeface="Balaram" pitchFamily="2" charset="0"/>
              </a:rPr>
              <a:t>dhehyo</a:t>
            </a:r>
            <a:r>
              <a:rPr lang="en-US" i="1" dirty="0">
                <a:latin typeface="Balaram" pitchFamily="2" charset="0"/>
              </a:rPr>
              <a:t>=meditate</a:t>
            </a:r>
            <a:endParaRPr lang="en-US" dirty="0">
              <a:latin typeface="Balaram" pitchFamily="2" charset="0"/>
            </a:endParaRPr>
          </a:p>
          <a:p>
            <a:pPr marL="0" indent="0">
              <a:buNone/>
            </a:pPr>
            <a:r>
              <a:rPr lang="en-US" b="1" dirty="0">
                <a:latin typeface="Balaram" pitchFamily="2" charset="0"/>
              </a:rPr>
              <a:t>I have </a:t>
            </a:r>
            <a:r>
              <a:rPr lang="en-US" b="1" dirty="0">
                <a:highlight>
                  <a:srgbClr val="FFFF00"/>
                </a:highlight>
                <a:latin typeface="Balaram" pitchFamily="2" charset="0"/>
              </a:rPr>
              <a:t>scrutinizing read </a:t>
            </a:r>
            <a:r>
              <a:rPr lang="en-US" b="1" dirty="0">
                <a:latin typeface="Balaram" pitchFamily="2" charset="0"/>
              </a:rPr>
              <a:t>all the scriptures. And not only read, but </a:t>
            </a:r>
            <a:r>
              <a:rPr lang="en-US" b="1" dirty="0">
                <a:highlight>
                  <a:srgbClr val="FFFF00"/>
                </a:highlight>
                <a:latin typeface="Balaram" pitchFamily="2" charset="0"/>
              </a:rPr>
              <a:t>again and again I have thought over </a:t>
            </a:r>
            <a:r>
              <a:rPr lang="en-US" b="1" dirty="0">
                <a:latin typeface="Balaram" pitchFamily="2" charset="0"/>
              </a:rPr>
              <a:t>it. Only one thought comes out. </a:t>
            </a:r>
            <a:r>
              <a:rPr lang="en-US" b="1" dirty="0">
                <a:highlight>
                  <a:srgbClr val="FFFF00"/>
                </a:highlight>
                <a:latin typeface="Balaram" pitchFamily="2" charset="0"/>
              </a:rPr>
              <a:t>Always the names of  Narayana (</a:t>
            </a:r>
            <a:r>
              <a:rPr lang="en-US" b="1" dirty="0" err="1">
                <a:highlight>
                  <a:srgbClr val="FFFF00"/>
                </a:highlight>
                <a:latin typeface="Balaram" pitchFamily="2" charset="0"/>
              </a:rPr>
              <a:t>Kåñëa</a:t>
            </a:r>
            <a:r>
              <a:rPr lang="en-US" b="1" dirty="0">
                <a:highlight>
                  <a:srgbClr val="FFFF00"/>
                </a:highlight>
                <a:latin typeface="Balaram" pitchFamily="2" charset="0"/>
              </a:rPr>
              <a:t>) should be meditated on, nothing else</a:t>
            </a:r>
            <a:r>
              <a:rPr lang="en-US" b="1" dirty="0">
                <a:latin typeface="Balaram" pitchFamily="2" charset="0"/>
              </a:rPr>
              <a:t>.</a:t>
            </a:r>
            <a:r>
              <a:rPr lang="en-US" dirty="0">
                <a:latin typeface="Balaram" pitchFamily="2" charset="0"/>
              </a:rPr>
              <a:t> [Skanda purana, Linga Purana and Padma purana]</a:t>
            </a:r>
          </a:p>
        </p:txBody>
      </p:sp>
    </p:spTree>
    <p:extLst>
      <p:ext uri="{BB962C8B-B14F-4D97-AF65-F5344CB8AC3E}">
        <p14:creationId xmlns:p14="http://schemas.microsoft.com/office/powerpoint/2010/main" val="367237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96467-52CE-5C42-B3ED-1A92A06AD21D}"/>
              </a:ext>
            </a:extLst>
          </p:cNvPr>
          <p:cNvSpPr>
            <a:spLocks noGrp="1"/>
          </p:cNvSpPr>
          <p:nvPr>
            <p:ph type="title"/>
          </p:nvPr>
        </p:nvSpPr>
        <p:spPr/>
        <p:txBody>
          <a:bodyPr/>
          <a:lstStyle/>
          <a:p>
            <a:r>
              <a:rPr lang="en-US" dirty="0"/>
              <a:t>Faith in scriptures is needed</a:t>
            </a:r>
          </a:p>
        </p:txBody>
      </p:sp>
      <p:sp>
        <p:nvSpPr>
          <p:cNvPr id="3" name="Content Placeholder 2">
            <a:extLst>
              <a:ext uri="{FF2B5EF4-FFF2-40B4-BE49-F238E27FC236}">
                <a16:creationId xmlns:a16="http://schemas.microsoft.com/office/drawing/2014/main" id="{7132D1CF-E904-E74E-90F8-407D04895F62}"/>
              </a:ext>
            </a:extLst>
          </p:cNvPr>
          <p:cNvSpPr>
            <a:spLocks noGrp="1"/>
          </p:cNvSpPr>
          <p:nvPr>
            <p:ph idx="1"/>
          </p:nvPr>
        </p:nvSpPr>
        <p:spPr/>
        <p:txBody>
          <a:bodyPr/>
          <a:lstStyle/>
          <a:p>
            <a:r>
              <a:rPr lang="en-US" dirty="0"/>
              <a:t>We need guidance from someone</a:t>
            </a:r>
          </a:p>
          <a:p>
            <a:r>
              <a:rPr lang="en-US" dirty="0"/>
              <a:t>Wrong guidance will lead to wrong destination</a:t>
            </a:r>
          </a:p>
          <a:p>
            <a:pPr lvl="1"/>
            <a:r>
              <a:rPr lang="en-US" dirty="0"/>
              <a:t>Instead of North we will go South</a:t>
            </a:r>
          </a:p>
          <a:p>
            <a:r>
              <a:rPr lang="en-US" dirty="0"/>
              <a:t>There is lot of cheating in the spiritual path</a:t>
            </a:r>
          </a:p>
          <a:p>
            <a:pPr lvl="1"/>
            <a:r>
              <a:rPr lang="en-US" dirty="0"/>
              <a:t>Wherever there is some motivation for money there is definitely cheating</a:t>
            </a:r>
          </a:p>
          <a:p>
            <a:r>
              <a:rPr lang="en-US" dirty="0"/>
              <a:t>Who has written these scriptures?</a:t>
            </a:r>
          </a:p>
          <a:p>
            <a:pPr lvl="1"/>
            <a:r>
              <a:rPr lang="en-US" dirty="0"/>
              <a:t>Inference – these are not written by humans</a:t>
            </a:r>
          </a:p>
          <a:p>
            <a:pPr lvl="1"/>
            <a:r>
              <a:rPr lang="en-US" dirty="0"/>
              <a:t>Building exists – builder, carpenter, mason, workers, etc. must be there</a:t>
            </a:r>
          </a:p>
          <a:p>
            <a:r>
              <a:rPr lang="en-US" i="1" dirty="0" err="1"/>
              <a:t>adau</a:t>
            </a:r>
            <a:r>
              <a:rPr lang="en-US" i="1" dirty="0"/>
              <a:t> </a:t>
            </a:r>
            <a:r>
              <a:rPr lang="en-US" i="1" dirty="0" err="1"/>
              <a:t>shradha</a:t>
            </a:r>
            <a:r>
              <a:rPr lang="en-US" i="1" dirty="0"/>
              <a:t> </a:t>
            </a:r>
            <a:r>
              <a:rPr lang="en-US" dirty="0"/>
              <a:t>– first we must have faith </a:t>
            </a:r>
          </a:p>
        </p:txBody>
      </p:sp>
    </p:spTree>
    <p:extLst>
      <p:ext uri="{BB962C8B-B14F-4D97-AF65-F5344CB8AC3E}">
        <p14:creationId xmlns:p14="http://schemas.microsoft.com/office/powerpoint/2010/main" val="1600226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91780A-912D-0F43-BA54-D3F5B5096E0E}"/>
              </a:ext>
            </a:extLst>
          </p:cNvPr>
          <p:cNvSpPr>
            <a:spLocks noGrp="1"/>
          </p:cNvSpPr>
          <p:nvPr>
            <p:ph type="title"/>
          </p:nvPr>
        </p:nvSpPr>
        <p:spPr>
          <a:xfrm>
            <a:off x="572493" y="238539"/>
            <a:ext cx="11018520" cy="1434415"/>
          </a:xfrm>
        </p:spPr>
        <p:txBody>
          <a:bodyPr anchor="b">
            <a:normAutofit/>
          </a:bodyPr>
          <a:lstStyle/>
          <a:p>
            <a:r>
              <a:rPr lang="en-US" sz="4600" dirty="0"/>
              <a:t>Pilgrim center for crows</a:t>
            </a:r>
          </a:p>
        </p:txBody>
      </p:sp>
      <p:sp>
        <p:nvSpPr>
          <p:cNvPr id="7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B3A6B17-71D3-B44B-8190-1D94807FE60D}"/>
              </a:ext>
            </a:extLst>
          </p:cNvPr>
          <p:cNvSpPr>
            <a:spLocks noGrp="1"/>
          </p:cNvSpPr>
          <p:nvPr>
            <p:ph idx="1"/>
          </p:nvPr>
        </p:nvSpPr>
        <p:spPr>
          <a:xfrm>
            <a:off x="572493" y="2071316"/>
            <a:ext cx="6713552" cy="4119172"/>
          </a:xfrm>
        </p:spPr>
        <p:txBody>
          <a:bodyPr anchor="t">
            <a:normAutofit/>
          </a:bodyPr>
          <a:lstStyle/>
          <a:p>
            <a:pPr marL="0" indent="0">
              <a:buNone/>
            </a:pPr>
            <a:r>
              <a:rPr lang="en-US" sz="2000" i="1">
                <a:latin typeface="Balaram" pitchFamily="2" charset="0"/>
              </a:rPr>
              <a:t>na yad vacaś citra-padaà harer yaśo </a:t>
            </a:r>
            <a:endParaRPr lang="en-US" sz="2000">
              <a:latin typeface="Balaram" pitchFamily="2" charset="0"/>
            </a:endParaRPr>
          </a:p>
          <a:p>
            <a:pPr marL="0" indent="0">
              <a:buNone/>
            </a:pPr>
            <a:r>
              <a:rPr lang="en-US" sz="2000" i="1">
                <a:latin typeface="Balaram" pitchFamily="2" charset="0"/>
              </a:rPr>
              <a:t>jagat-pavitraà pragåṇīta karhicit</a:t>
            </a:r>
            <a:endParaRPr lang="en-US" sz="2000">
              <a:latin typeface="Balaram" pitchFamily="2" charset="0"/>
            </a:endParaRPr>
          </a:p>
          <a:p>
            <a:pPr marL="0" indent="0">
              <a:buNone/>
            </a:pPr>
            <a:r>
              <a:rPr lang="en-US" sz="2000" i="1">
                <a:highlight>
                  <a:srgbClr val="FFFF00"/>
                </a:highlight>
                <a:latin typeface="Balaram" pitchFamily="2" charset="0"/>
              </a:rPr>
              <a:t>tad väyasaà tīrtham </a:t>
            </a:r>
            <a:r>
              <a:rPr lang="en-US" sz="2000" i="1">
                <a:latin typeface="Balaram" pitchFamily="2" charset="0"/>
              </a:rPr>
              <a:t>uśanti mänasä </a:t>
            </a:r>
            <a:endParaRPr lang="en-US" sz="2000">
              <a:latin typeface="Balaram" pitchFamily="2" charset="0"/>
            </a:endParaRPr>
          </a:p>
          <a:p>
            <a:pPr marL="0" indent="0">
              <a:buNone/>
            </a:pPr>
            <a:r>
              <a:rPr lang="en-US" sz="2000" i="1">
                <a:latin typeface="Balaram" pitchFamily="2" charset="0"/>
              </a:rPr>
              <a:t>na yatra haàsä niramanty uśik-kñayäḥ</a:t>
            </a:r>
            <a:endParaRPr lang="en-US" sz="2000">
              <a:latin typeface="Balaram" pitchFamily="2" charset="0"/>
            </a:endParaRPr>
          </a:p>
          <a:p>
            <a:endParaRPr lang="en-US" sz="2000"/>
          </a:p>
          <a:p>
            <a:pPr marL="0" indent="0">
              <a:buNone/>
            </a:pPr>
            <a:r>
              <a:rPr lang="en-US" sz="2000" b="1"/>
              <a:t>Those words, which do not describe the glories of the Lord, who alone can sanctify the atmosphere of the whole universe, are considered by saintly persons to be like unto a </a:t>
            </a:r>
            <a:r>
              <a:rPr lang="en-US" sz="2000" b="1">
                <a:highlight>
                  <a:srgbClr val="FFFF00"/>
                </a:highlight>
              </a:rPr>
              <a:t>place of pilgrimage for crows</a:t>
            </a:r>
            <a:r>
              <a:rPr lang="en-US" sz="2000" b="1"/>
              <a:t>. Since the all-perfect persons are inhabitants of the transcendental abode, they do not derive any pleasure there. [SB 1.5.10]</a:t>
            </a:r>
            <a:endParaRPr lang="en-US" sz="2000"/>
          </a:p>
          <a:p>
            <a:pPr marL="0" indent="0">
              <a:buNone/>
            </a:pPr>
            <a:endParaRPr lang="en-US" sz="2000"/>
          </a:p>
        </p:txBody>
      </p:sp>
      <p:pic>
        <p:nvPicPr>
          <p:cNvPr id="2050" name="Picture 2" descr="Crows feeding at the local rubbish dump - YouTube">
            <a:extLst>
              <a:ext uri="{FF2B5EF4-FFF2-40B4-BE49-F238E27FC236}">
                <a16:creationId xmlns:a16="http://schemas.microsoft.com/office/drawing/2014/main" id="{B6D4BBD3-635E-604C-9256-7146EDCCEC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813" r="21072"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1335 Crows Walking and Foraging Stock Footage Video (100% Royalty-free)  6042428 | Shutterstock">
            <a:extLst>
              <a:ext uri="{FF2B5EF4-FFF2-40B4-BE49-F238E27FC236}">
                <a16:creationId xmlns:a16="http://schemas.microsoft.com/office/drawing/2014/main" id="{E5306877-EB03-F84D-AE0E-C11A5C244F6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2627475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EFC072-B328-C042-8AD1-9C410600EC73}"/>
              </a:ext>
            </a:extLst>
          </p:cNvPr>
          <p:cNvSpPr>
            <a:spLocks noGrp="1"/>
          </p:cNvSpPr>
          <p:nvPr>
            <p:ph type="title"/>
          </p:nvPr>
        </p:nvSpPr>
        <p:spPr>
          <a:xfrm>
            <a:off x="572493" y="238539"/>
            <a:ext cx="11018520" cy="1434415"/>
          </a:xfrm>
        </p:spPr>
        <p:txBody>
          <a:bodyPr anchor="b">
            <a:normAutofit/>
          </a:bodyPr>
          <a:lstStyle/>
          <a:p>
            <a:r>
              <a:rPr lang="en-US" sz="5400" dirty="0"/>
              <a:t>What can bring revolution?</a:t>
            </a:r>
          </a:p>
        </p:txBody>
      </p:sp>
      <p:sp>
        <p:nvSpPr>
          <p:cNvPr id="7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0471709-4C2C-9F47-9DCC-3EF3C6DD1954}"/>
              </a:ext>
            </a:extLst>
          </p:cNvPr>
          <p:cNvSpPr>
            <a:spLocks noGrp="1"/>
          </p:cNvSpPr>
          <p:nvPr>
            <p:ph idx="1"/>
          </p:nvPr>
        </p:nvSpPr>
        <p:spPr>
          <a:xfrm>
            <a:off x="572493" y="2071316"/>
            <a:ext cx="6713552" cy="4119172"/>
          </a:xfrm>
        </p:spPr>
        <p:txBody>
          <a:bodyPr anchor="t">
            <a:normAutofit/>
          </a:bodyPr>
          <a:lstStyle/>
          <a:p>
            <a:pPr marL="0" indent="0">
              <a:buNone/>
            </a:pPr>
            <a:r>
              <a:rPr lang="en-US" sz="1900" i="1" dirty="0">
                <a:latin typeface="Balaram" pitchFamily="2" charset="0"/>
              </a:rPr>
              <a:t>tad-</a:t>
            </a:r>
            <a:r>
              <a:rPr lang="en-US" sz="1900" i="1" dirty="0" err="1">
                <a:latin typeface="Balaram" pitchFamily="2" charset="0"/>
              </a:rPr>
              <a:t>väg</a:t>
            </a:r>
            <a:r>
              <a:rPr lang="en-US" sz="1900" i="1" dirty="0">
                <a:latin typeface="Balaram" pitchFamily="2" charset="0"/>
              </a:rPr>
              <a:t>-</a:t>
            </a:r>
            <a:r>
              <a:rPr lang="en-US" sz="1900" i="1" dirty="0" err="1">
                <a:latin typeface="Balaram" pitchFamily="2" charset="0"/>
              </a:rPr>
              <a:t>visargo</a:t>
            </a:r>
            <a:r>
              <a:rPr lang="en-US" sz="1900" i="1" dirty="0">
                <a:latin typeface="Balaram" pitchFamily="2" charset="0"/>
              </a:rPr>
              <a:t> </a:t>
            </a:r>
            <a:r>
              <a:rPr lang="en-US" sz="1900" i="1" dirty="0" err="1">
                <a:highlight>
                  <a:srgbClr val="FFFF00"/>
                </a:highlight>
                <a:latin typeface="Balaram" pitchFamily="2" charset="0"/>
              </a:rPr>
              <a:t>janatägha-viplavo</a:t>
            </a:r>
            <a:r>
              <a:rPr lang="en-US" sz="1900" i="1" dirty="0">
                <a:latin typeface="Balaram" pitchFamily="2" charset="0"/>
              </a:rPr>
              <a:t> </a:t>
            </a:r>
            <a:endParaRPr lang="en-US" sz="1900" dirty="0">
              <a:latin typeface="Balaram" pitchFamily="2" charset="0"/>
            </a:endParaRPr>
          </a:p>
          <a:p>
            <a:pPr marL="0" indent="0">
              <a:buNone/>
            </a:pPr>
            <a:r>
              <a:rPr lang="en-US" sz="1900" i="1" dirty="0" err="1">
                <a:latin typeface="Balaram" pitchFamily="2" charset="0"/>
              </a:rPr>
              <a:t>yasmin</a:t>
            </a:r>
            <a:r>
              <a:rPr lang="en-US" sz="1900" i="1" dirty="0">
                <a:latin typeface="Balaram" pitchFamily="2" charset="0"/>
              </a:rPr>
              <a:t> </a:t>
            </a:r>
            <a:r>
              <a:rPr lang="en-US" sz="1900" i="1" dirty="0" err="1">
                <a:latin typeface="Balaram" pitchFamily="2" charset="0"/>
              </a:rPr>
              <a:t>prati-ślokam</a:t>
            </a:r>
            <a:r>
              <a:rPr lang="en-US" sz="1900" i="1" dirty="0">
                <a:latin typeface="Balaram" pitchFamily="2" charset="0"/>
              </a:rPr>
              <a:t> </a:t>
            </a:r>
            <a:r>
              <a:rPr lang="en-US" sz="1900" i="1" dirty="0" err="1">
                <a:latin typeface="Balaram" pitchFamily="2" charset="0"/>
              </a:rPr>
              <a:t>abaddhavaty</a:t>
            </a:r>
            <a:r>
              <a:rPr lang="en-US" sz="1900" i="1" dirty="0">
                <a:latin typeface="Balaram" pitchFamily="2" charset="0"/>
              </a:rPr>
              <a:t> </a:t>
            </a:r>
            <a:r>
              <a:rPr lang="en-US" sz="1900" i="1" dirty="0" err="1">
                <a:latin typeface="Balaram" pitchFamily="2" charset="0"/>
              </a:rPr>
              <a:t>api</a:t>
            </a:r>
            <a:endParaRPr lang="en-US" sz="1900" dirty="0">
              <a:latin typeface="Balaram" pitchFamily="2" charset="0"/>
            </a:endParaRPr>
          </a:p>
          <a:p>
            <a:pPr marL="0" indent="0">
              <a:buNone/>
            </a:pPr>
            <a:r>
              <a:rPr lang="en-US" sz="1900" i="1" dirty="0" err="1">
                <a:latin typeface="Balaram" pitchFamily="2" charset="0"/>
              </a:rPr>
              <a:t>nämäny</a:t>
            </a:r>
            <a:r>
              <a:rPr lang="en-US" sz="1900" i="1" dirty="0">
                <a:latin typeface="Balaram" pitchFamily="2" charset="0"/>
              </a:rPr>
              <a:t> </a:t>
            </a:r>
            <a:r>
              <a:rPr lang="en-US" sz="1900" i="1" dirty="0" err="1">
                <a:latin typeface="Balaram" pitchFamily="2" charset="0"/>
              </a:rPr>
              <a:t>anantasya</a:t>
            </a:r>
            <a:r>
              <a:rPr lang="en-US" sz="1900" i="1" dirty="0">
                <a:latin typeface="Balaram" pitchFamily="2" charset="0"/>
              </a:rPr>
              <a:t> </a:t>
            </a:r>
            <a:r>
              <a:rPr lang="en-US" sz="1900" i="1" dirty="0" err="1">
                <a:latin typeface="Balaram" pitchFamily="2" charset="0"/>
              </a:rPr>
              <a:t>yaśo</a:t>
            </a:r>
            <a:r>
              <a:rPr lang="en-US" sz="1900" i="1" dirty="0">
                <a:latin typeface="Balaram" pitchFamily="2" charset="0"/>
              </a:rPr>
              <a:t> ’</a:t>
            </a:r>
            <a:r>
              <a:rPr lang="en-US" sz="1900" i="1" dirty="0" err="1">
                <a:latin typeface="Balaram" pitchFamily="2" charset="0"/>
              </a:rPr>
              <a:t>ṅkitäni</a:t>
            </a:r>
            <a:r>
              <a:rPr lang="en-US" sz="1900" i="1" dirty="0">
                <a:latin typeface="Balaram" pitchFamily="2" charset="0"/>
              </a:rPr>
              <a:t> </a:t>
            </a:r>
            <a:r>
              <a:rPr lang="en-US" sz="1900" i="1" dirty="0" err="1">
                <a:latin typeface="Balaram" pitchFamily="2" charset="0"/>
              </a:rPr>
              <a:t>yat</a:t>
            </a:r>
            <a:r>
              <a:rPr lang="en-US" sz="1900" i="1" dirty="0">
                <a:latin typeface="Balaram" pitchFamily="2" charset="0"/>
              </a:rPr>
              <a:t> </a:t>
            </a:r>
            <a:endParaRPr lang="en-US" sz="1900" dirty="0">
              <a:latin typeface="Balaram" pitchFamily="2" charset="0"/>
            </a:endParaRPr>
          </a:p>
          <a:p>
            <a:pPr marL="0" indent="0">
              <a:buNone/>
            </a:pPr>
            <a:r>
              <a:rPr lang="en-US" sz="1900" i="1" dirty="0" err="1">
                <a:latin typeface="Balaram" pitchFamily="2" charset="0"/>
              </a:rPr>
              <a:t>śṛṇvanti</a:t>
            </a:r>
            <a:r>
              <a:rPr lang="en-US" sz="1900" i="1" dirty="0">
                <a:latin typeface="Balaram" pitchFamily="2" charset="0"/>
              </a:rPr>
              <a:t> </a:t>
            </a:r>
            <a:r>
              <a:rPr lang="en-US" sz="1900" i="1" dirty="0" err="1">
                <a:latin typeface="Balaram" pitchFamily="2" charset="0"/>
              </a:rPr>
              <a:t>gäyanti</a:t>
            </a:r>
            <a:r>
              <a:rPr lang="en-US" sz="1900" i="1" dirty="0">
                <a:latin typeface="Balaram" pitchFamily="2" charset="0"/>
              </a:rPr>
              <a:t> </a:t>
            </a:r>
            <a:r>
              <a:rPr lang="en-US" sz="1900" i="1" dirty="0" err="1">
                <a:latin typeface="Balaram" pitchFamily="2" charset="0"/>
              </a:rPr>
              <a:t>gṛṇanti</a:t>
            </a:r>
            <a:r>
              <a:rPr lang="en-US" sz="1900" i="1" dirty="0">
                <a:latin typeface="Balaram" pitchFamily="2" charset="0"/>
              </a:rPr>
              <a:t> </a:t>
            </a:r>
            <a:r>
              <a:rPr lang="en-US" sz="1900" i="1" dirty="0" err="1">
                <a:latin typeface="Balaram" pitchFamily="2" charset="0"/>
              </a:rPr>
              <a:t>sädhavaḥ</a:t>
            </a:r>
            <a:endParaRPr lang="en-US" sz="1900" dirty="0">
              <a:latin typeface="Balaram" pitchFamily="2" charset="0"/>
            </a:endParaRPr>
          </a:p>
          <a:p>
            <a:pPr marL="0" indent="0">
              <a:buNone/>
            </a:pPr>
            <a:r>
              <a:rPr lang="en-US" sz="1900" i="1" dirty="0"/>
              <a:t> </a:t>
            </a:r>
            <a:endParaRPr lang="en-US" sz="1900" dirty="0"/>
          </a:p>
          <a:p>
            <a:pPr marL="0" indent="0">
              <a:buNone/>
            </a:pPr>
            <a:r>
              <a:rPr lang="en-US" sz="1900" b="1" dirty="0"/>
              <a:t>On the other hand, that literature which is full of descriptions of the transcendental glories of the name, fame, forms, pastimes, etc., of the unlimited Supreme Lord is a different creation, full of transcendental words directed </a:t>
            </a:r>
            <a:r>
              <a:rPr lang="en-US" sz="1900" b="1" dirty="0">
                <a:highlight>
                  <a:srgbClr val="FFFF00"/>
                </a:highlight>
              </a:rPr>
              <a:t>toward bringing about a revolution in the impious lives of this world's misdirected civilization</a:t>
            </a:r>
            <a:r>
              <a:rPr lang="en-US" sz="1900" b="1" dirty="0"/>
              <a:t>. Such transcendental literatures, even though imperfectly composed, are heard, sung and accepted by purified men who are thoroughly honest. [SB 1.5.11]</a:t>
            </a:r>
            <a:endParaRPr lang="en-US" sz="1900" dirty="0"/>
          </a:p>
          <a:p>
            <a:pPr marL="0" indent="0">
              <a:buNone/>
            </a:pPr>
            <a:endParaRPr lang="en-US" sz="1900" dirty="0"/>
          </a:p>
        </p:txBody>
      </p:sp>
      <p:pic>
        <p:nvPicPr>
          <p:cNvPr id="3074" name="Picture 2" descr="Trumpeter Swan - Yellowstone National Park (U.S. National Park Service)">
            <a:extLst>
              <a:ext uri="{FF2B5EF4-FFF2-40B4-BE49-F238E27FC236}">
                <a16:creationId xmlns:a16="http://schemas.microsoft.com/office/drawing/2014/main" id="{125EAEF3-8377-F348-A86D-74E1E4D05CE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743" r="19143" b="2"/>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375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1DD00C-721E-2348-8631-02B1349BE4CB}"/>
              </a:ext>
            </a:extLst>
          </p:cNvPr>
          <p:cNvSpPr>
            <a:spLocks noGrp="1"/>
          </p:cNvSpPr>
          <p:nvPr>
            <p:ph type="title"/>
          </p:nvPr>
        </p:nvSpPr>
        <p:spPr>
          <a:xfrm>
            <a:off x="838201" y="345810"/>
            <a:ext cx="5120561" cy="624249"/>
          </a:xfrm>
        </p:spPr>
        <p:txBody>
          <a:bodyPr>
            <a:normAutofit fontScale="90000"/>
          </a:bodyPr>
          <a:lstStyle/>
          <a:p>
            <a:r>
              <a:rPr lang="en-US" dirty="0">
                <a:latin typeface="Balaram" pitchFamily="2" charset="0"/>
              </a:rPr>
              <a:t>Recap</a:t>
            </a:r>
            <a:r>
              <a:rPr lang="en-US" dirty="0"/>
              <a:t> </a:t>
            </a:r>
          </a:p>
        </p:txBody>
      </p:sp>
      <p:sp>
        <p:nvSpPr>
          <p:cNvPr id="3" name="Content Placeholder 2">
            <a:extLst>
              <a:ext uri="{FF2B5EF4-FFF2-40B4-BE49-F238E27FC236}">
                <a16:creationId xmlns:a16="http://schemas.microsoft.com/office/drawing/2014/main" id="{DD12B8D3-6576-594D-9BE2-76F1270011A4}"/>
              </a:ext>
            </a:extLst>
          </p:cNvPr>
          <p:cNvSpPr>
            <a:spLocks noGrp="1"/>
          </p:cNvSpPr>
          <p:nvPr>
            <p:ph idx="1"/>
          </p:nvPr>
        </p:nvSpPr>
        <p:spPr>
          <a:xfrm>
            <a:off x="420786" y="1168842"/>
            <a:ext cx="6279419" cy="5192201"/>
          </a:xfrm>
        </p:spPr>
        <p:txBody>
          <a:bodyPr>
            <a:normAutofit/>
          </a:bodyPr>
          <a:lstStyle/>
          <a:p>
            <a:pPr lvl="1"/>
            <a:r>
              <a:rPr lang="en-US" dirty="0">
                <a:latin typeface="Balaram" pitchFamily="2" charset="0"/>
              </a:rPr>
              <a:t>Duty in this age </a:t>
            </a:r>
          </a:p>
          <a:p>
            <a:pPr lvl="2"/>
            <a:r>
              <a:rPr lang="en-US" dirty="0">
                <a:latin typeface="Balaram" pitchFamily="2" charset="0"/>
              </a:rPr>
              <a:t>Lead simple life</a:t>
            </a:r>
          </a:p>
          <a:p>
            <a:pPr lvl="2"/>
            <a:r>
              <a:rPr lang="en-US" dirty="0">
                <a:latin typeface="Balaram" pitchFamily="2" charset="0"/>
              </a:rPr>
              <a:t>Don’t waste time in mental concoction</a:t>
            </a:r>
          </a:p>
          <a:p>
            <a:pPr lvl="2"/>
            <a:r>
              <a:rPr lang="en-US" dirty="0">
                <a:latin typeface="Balaram" pitchFamily="2" charset="0"/>
              </a:rPr>
              <a:t>Utilize time in </a:t>
            </a:r>
            <a:r>
              <a:rPr lang="en-US" i="1" dirty="0">
                <a:latin typeface="Balaram" pitchFamily="2" charset="0"/>
              </a:rPr>
              <a:t>serious</a:t>
            </a:r>
            <a:r>
              <a:rPr lang="en-US" dirty="0">
                <a:latin typeface="Balaram" pitchFamily="2" charset="0"/>
              </a:rPr>
              <a:t> study of Bhagavatam</a:t>
            </a:r>
          </a:p>
          <a:p>
            <a:pPr lvl="1"/>
            <a:r>
              <a:rPr lang="en-US" dirty="0">
                <a:latin typeface="Balaram" pitchFamily="2" charset="0"/>
              </a:rPr>
              <a:t>Medicine for this age</a:t>
            </a:r>
          </a:p>
          <a:p>
            <a:pPr lvl="2"/>
            <a:r>
              <a:rPr lang="en-US" dirty="0">
                <a:latin typeface="Balaram" pitchFamily="2" charset="0"/>
              </a:rPr>
              <a:t>Hear, Study and Contemplate</a:t>
            </a:r>
          </a:p>
          <a:p>
            <a:pPr lvl="2"/>
            <a:r>
              <a:rPr lang="en-US" dirty="0">
                <a:latin typeface="Balaram" pitchFamily="2" charset="0"/>
              </a:rPr>
              <a:t>Heart is meant for Krishna</a:t>
            </a:r>
          </a:p>
          <a:p>
            <a:pPr lvl="1"/>
            <a:r>
              <a:rPr lang="en-US" dirty="0">
                <a:latin typeface="Balaram" pitchFamily="2" charset="0"/>
              </a:rPr>
              <a:t>Solution to our dissatisfaction</a:t>
            </a:r>
          </a:p>
          <a:p>
            <a:pPr lvl="2"/>
            <a:r>
              <a:rPr lang="en-US" dirty="0">
                <a:latin typeface="Balaram" pitchFamily="2" charset="0"/>
              </a:rPr>
              <a:t>Spirit cannot be happy with matter. </a:t>
            </a:r>
          </a:p>
          <a:p>
            <a:pPr lvl="2"/>
            <a:r>
              <a:rPr lang="en-US" dirty="0">
                <a:latin typeface="Balaram" pitchFamily="2" charset="0"/>
              </a:rPr>
              <a:t>Glorify Lord Sri Krishna</a:t>
            </a:r>
          </a:p>
          <a:p>
            <a:pPr lvl="1"/>
            <a:r>
              <a:rPr lang="en-US" dirty="0">
                <a:latin typeface="Balaram" pitchFamily="2" charset="0"/>
              </a:rPr>
              <a:t>What is Real Wealth </a:t>
            </a:r>
          </a:p>
          <a:p>
            <a:pPr lvl="2"/>
            <a:r>
              <a:rPr lang="en-US" dirty="0">
                <a:latin typeface="Balaram" pitchFamily="2" charset="0"/>
              </a:rPr>
              <a:t>Pleasing Krishna pleases everyone</a:t>
            </a:r>
          </a:p>
          <a:p>
            <a:pPr lvl="2"/>
            <a:r>
              <a:rPr lang="en-US" dirty="0">
                <a:latin typeface="Balaram" pitchFamily="2" charset="0"/>
              </a:rPr>
              <a:t>Laxmi or Durga</a:t>
            </a:r>
          </a:p>
          <a:p>
            <a:pPr lvl="2"/>
            <a:r>
              <a:rPr lang="en-US" dirty="0">
                <a:latin typeface="Balaram" pitchFamily="2" charset="0"/>
              </a:rPr>
              <a:t>Remembrance of Krishna </a:t>
            </a:r>
          </a:p>
        </p:txBody>
      </p:sp>
      <p:sp>
        <p:nvSpPr>
          <p:cNvPr id="80" name="Oval 79">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4" descr="Image result for mahavishnu goswami maharaj">
            <a:extLst>
              <a:ext uri="{FF2B5EF4-FFF2-40B4-BE49-F238E27FC236}">
                <a16:creationId xmlns:a16="http://schemas.microsoft.com/office/drawing/2014/main" id="{7AD4A3C5-0977-A04E-A6A9-8ADF6F3E6A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74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82" name="Arc 8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050" name="Picture 2" descr="Image result for Radha Neel Madhava">
            <a:extLst>
              <a:ext uri="{FF2B5EF4-FFF2-40B4-BE49-F238E27FC236}">
                <a16:creationId xmlns:a16="http://schemas.microsoft.com/office/drawing/2014/main" id="{D8350307-19FB-9740-B664-1218A7238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341" r="1" b="14641"/>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347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86963-8F1B-AA44-A8DE-9E55F74366F3}"/>
              </a:ext>
            </a:extLst>
          </p:cNvPr>
          <p:cNvSpPr>
            <a:spLocks noGrp="1"/>
          </p:cNvSpPr>
          <p:nvPr>
            <p:ph type="title"/>
          </p:nvPr>
        </p:nvSpPr>
        <p:spPr/>
        <p:txBody>
          <a:bodyPr/>
          <a:lstStyle/>
          <a:p>
            <a:r>
              <a:rPr lang="en-US" dirty="0"/>
              <a:t>Worry is business of Krishna</a:t>
            </a:r>
          </a:p>
        </p:txBody>
      </p:sp>
      <p:sp>
        <p:nvSpPr>
          <p:cNvPr id="3" name="Content Placeholder 2">
            <a:extLst>
              <a:ext uri="{FF2B5EF4-FFF2-40B4-BE49-F238E27FC236}">
                <a16:creationId xmlns:a16="http://schemas.microsoft.com/office/drawing/2014/main" id="{AD60653A-750A-B147-AB9B-47B4C163A9F3}"/>
              </a:ext>
            </a:extLst>
          </p:cNvPr>
          <p:cNvSpPr>
            <a:spLocks noGrp="1"/>
          </p:cNvSpPr>
          <p:nvPr>
            <p:ph idx="1"/>
          </p:nvPr>
        </p:nvSpPr>
        <p:spPr/>
        <p:txBody>
          <a:bodyPr/>
          <a:lstStyle/>
          <a:p>
            <a:r>
              <a:rPr lang="en-US" dirty="0"/>
              <a:t>We are not busy – we are </a:t>
            </a:r>
            <a:r>
              <a:rPr lang="en-US" i="1" dirty="0"/>
              <a:t>lazy</a:t>
            </a:r>
            <a:r>
              <a:rPr lang="en-US" dirty="0"/>
              <a:t> </a:t>
            </a:r>
          </a:p>
          <a:p>
            <a:r>
              <a:rPr lang="en-US" dirty="0"/>
              <a:t>Wake up early and chant </a:t>
            </a:r>
          </a:p>
          <a:p>
            <a:pPr lvl="1"/>
            <a:r>
              <a:rPr lang="en-US" dirty="0"/>
              <a:t>Sleep early</a:t>
            </a:r>
          </a:p>
          <a:p>
            <a:r>
              <a:rPr lang="en-US" dirty="0"/>
              <a:t>Have faith and chant His names</a:t>
            </a:r>
          </a:p>
          <a:p>
            <a:r>
              <a:rPr lang="en-US" dirty="0"/>
              <a:t>Our business is to chant His names and catch His lotus feet firmly</a:t>
            </a:r>
          </a:p>
          <a:p>
            <a:r>
              <a:rPr lang="en-US" dirty="0"/>
              <a:t>Don’t worry – </a:t>
            </a:r>
            <a:r>
              <a:rPr lang="en-US" dirty="0" err="1"/>
              <a:t>chi</a:t>
            </a:r>
            <a:r>
              <a:rPr lang="en-US" i="1" dirty="0" err="1"/>
              <a:t>n</a:t>
            </a:r>
            <a:r>
              <a:rPr lang="en-US" dirty="0" err="1"/>
              <a:t>ta</a:t>
            </a:r>
            <a:r>
              <a:rPr lang="en-US" dirty="0"/>
              <a:t> vs </a:t>
            </a:r>
            <a:r>
              <a:rPr lang="en-US" dirty="0" err="1"/>
              <a:t>chita</a:t>
            </a:r>
            <a:endParaRPr lang="en-US" dirty="0"/>
          </a:p>
          <a:p>
            <a:r>
              <a:rPr lang="en-US" dirty="0"/>
              <a:t>Worry about not being able to read pious literatures  </a:t>
            </a:r>
          </a:p>
          <a:p>
            <a:endParaRPr lang="en-US" dirty="0"/>
          </a:p>
        </p:txBody>
      </p:sp>
    </p:spTree>
    <p:extLst>
      <p:ext uri="{BB962C8B-B14F-4D97-AF65-F5344CB8AC3E}">
        <p14:creationId xmlns:p14="http://schemas.microsoft.com/office/powerpoint/2010/main" val="1337360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B203A8-E21A-3A4D-8CA5-6FC67AF99480}"/>
              </a:ext>
            </a:extLst>
          </p:cNvPr>
          <p:cNvSpPr>
            <a:spLocks noGrp="1"/>
          </p:cNvSpPr>
          <p:nvPr>
            <p:ph type="title"/>
          </p:nvPr>
        </p:nvSpPr>
        <p:spPr/>
        <p:txBody>
          <a:bodyPr>
            <a:noAutofit/>
          </a:bodyPr>
          <a:lstStyle/>
          <a:p>
            <a:r>
              <a:rPr lang="hi-IN" sz="2000" dirty="0">
                <a:latin typeface="Balaram" pitchFamily="2" charset="0"/>
              </a:rPr>
              <a:t>अर्जुन उवाच</a:t>
            </a:r>
            <a:br>
              <a:rPr lang="hi-IN" sz="2000" dirty="0">
                <a:latin typeface="Balaram" pitchFamily="2" charset="0"/>
              </a:rPr>
            </a:br>
            <a:r>
              <a:rPr lang="hi-IN" sz="2000" dirty="0">
                <a:latin typeface="Balaram" pitchFamily="2" charset="0"/>
              </a:rPr>
              <a:t>कृष्ण कृष्ण महाबाहो भक्तानामभयङ्कर ।</a:t>
            </a:r>
            <a:r>
              <a:rPr lang="en-US" sz="2000" dirty="0">
                <a:latin typeface="Balaram" pitchFamily="2" charset="0"/>
              </a:rPr>
              <a:t> </a:t>
            </a:r>
            <a:br>
              <a:rPr lang="en-US" sz="2000" dirty="0">
                <a:latin typeface="Balaram" pitchFamily="2" charset="0"/>
              </a:rPr>
            </a:br>
            <a:r>
              <a:rPr lang="hi-IN" sz="2000" dirty="0">
                <a:latin typeface="Balaram" pitchFamily="2" charset="0"/>
              </a:rPr>
              <a:t>त्वमेको दह्यमानानामपवर्गोऽसि संसृते: ॥ २२ ॥</a:t>
            </a:r>
            <a:br>
              <a:rPr lang="hi-IN" sz="2000" dirty="0">
                <a:latin typeface="Balaram" pitchFamily="2" charset="0"/>
              </a:rPr>
            </a:br>
            <a:r>
              <a:rPr lang="en-US" sz="2000" i="1" dirty="0">
                <a:latin typeface="Balaram" pitchFamily="2" charset="0"/>
              </a:rPr>
              <a:t>arjuna </a:t>
            </a:r>
            <a:r>
              <a:rPr lang="en-US" sz="2000" i="1" dirty="0" err="1">
                <a:latin typeface="Balaram" pitchFamily="2" charset="0"/>
              </a:rPr>
              <a:t>uvāca</a:t>
            </a:r>
            <a:br>
              <a:rPr lang="en-US" sz="2000" i="1" dirty="0">
                <a:latin typeface="Balaram" pitchFamily="2" charset="0"/>
              </a:rPr>
            </a:br>
            <a:r>
              <a:rPr lang="en-US" sz="2000" i="1" dirty="0" err="1">
                <a:latin typeface="Balaram" pitchFamily="2" charset="0"/>
              </a:rPr>
              <a:t>kṛṣṇa</a:t>
            </a:r>
            <a:r>
              <a:rPr lang="en-US" sz="2000" i="1" dirty="0">
                <a:latin typeface="Balaram" pitchFamily="2" charset="0"/>
              </a:rPr>
              <a:t> </a:t>
            </a:r>
            <a:r>
              <a:rPr lang="en-US" sz="2000" i="1" dirty="0" err="1">
                <a:latin typeface="Balaram" pitchFamily="2" charset="0"/>
              </a:rPr>
              <a:t>kṛṣṇa</a:t>
            </a:r>
            <a:r>
              <a:rPr lang="en-US" sz="2000" i="1" dirty="0">
                <a:latin typeface="Balaram" pitchFamily="2" charset="0"/>
              </a:rPr>
              <a:t> </a:t>
            </a:r>
            <a:r>
              <a:rPr lang="en-US" sz="2000" i="1" dirty="0" err="1">
                <a:latin typeface="Balaram" pitchFamily="2" charset="0"/>
              </a:rPr>
              <a:t>mahā-bāho</a:t>
            </a:r>
            <a:r>
              <a:rPr lang="en-US" sz="2000" i="1" dirty="0">
                <a:latin typeface="Balaram" pitchFamily="2" charset="0"/>
              </a:rPr>
              <a:t> </a:t>
            </a:r>
            <a:r>
              <a:rPr lang="en-US" sz="2000" i="1" dirty="0" err="1">
                <a:latin typeface="Balaram" pitchFamily="2" charset="0"/>
              </a:rPr>
              <a:t>bhaktānām</a:t>
            </a:r>
            <a:r>
              <a:rPr lang="en-US" sz="2000" i="1" dirty="0">
                <a:latin typeface="Balaram" pitchFamily="2" charset="0"/>
              </a:rPr>
              <a:t> </a:t>
            </a:r>
            <a:r>
              <a:rPr lang="en-US" sz="2000" i="1" dirty="0" err="1">
                <a:latin typeface="Balaram" pitchFamily="2" charset="0"/>
              </a:rPr>
              <a:t>abhayaṅkara</a:t>
            </a:r>
            <a:r>
              <a:rPr lang="en-US" sz="2000" i="1" dirty="0">
                <a:latin typeface="Balaram" pitchFamily="2" charset="0"/>
              </a:rPr>
              <a:t> </a:t>
            </a:r>
            <a:br>
              <a:rPr lang="en-US" sz="2000" i="1" dirty="0">
                <a:latin typeface="Balaram" pitchFamily="2" charset="0"/>
              </a:rPr>
            </a:br>
            <a:r>
              <a:rPr lang="en-US" sz="2000" i="1" dirty="0" err="1">
                <a:latin typeface="Balaram" pitchFamily="2" charset="0"/>
              </a:rPr>
              <a:t>tvam</a:t>
            </a:r>
            <a:r>
              <a:rPr lang="en-US" sz="2000" i="1" dirty="0">
                <a:latin typeface="Balaram" pitchFamily="2" charset="0"/>
              </a:rPr>
              <a:t> </a:t>
            </a:r>
            <a:r>
              <a:rPr lang="en-US" sz="2000" i="1" dirty="0" err="1">
                <a:latin typeface="Balaram" pitchFamily="2" charset="0"/>
              </a:rPr>
              <a:t>eko</a:t>
            </a:r>
            <a:r>
              <a:rPr lang="en-US" sz="2000" i="1" dirty="0">
                <a:latin typeface="Balaram" pitchFamily="2" charset="0"/>
              </a:rPr>
              <a:t> </a:t>
            </a:r>
            <a:r>
              <a:rPr lang="en-US" sz="2000" i="1" dirty="0" err="1">
                <a:latin typeface="Balaram" pitchFamily="2" charset="0"/>
              </a:rPr>
              <a:t>dahyamānānām</a:t>
            </a:r>
            <a:r>
              <a:rPr lang="en-US" sz="2000" i="1" dirty="0">
                <a:latin typeface="Balaram" pitchFamily="2" charset="0"/>
              </a:rPr>
              <a:t> </a:t>
            </a:r>
            <a:r>
              <a:rPr lang="en-US" sz="2000" i="1" dirty="0" err="1">
                <a:latin typeface="Balaram" pitchFamily="2" charset="0"/>
              </a:rPr>
              <a:t>apavargo</a:t>
            </a:r>
            <a:r>
              <a:rPr lang="en-US" sz="2000" i="1" dirty="0">
                <a:latin typeface="Balaram" pitchFamily="2" charset="0"/>
              </a:rPr>
              <a:t> ’</a:t>
            </a:r>
            <a:r>
              <a:rPr lang="en-US" sz="2000" i="1" dirty="0" err="1">
                <a:latin typeface="Balaram" pitchFamily="2" charset="0"/>
              </a:rPr>
              <a:t>si</a:t>
            </a:r>
            <a:r>
              <a:rPr lang="en-US" sz="2000" i="1" dirty="0">
                <a:latin typeface="Balaram" pitchFamily="2" charset="0"/>
              </a:rPr>
              <a:t> </a:t>
            </a:r>
            <a:r>
              <a:rPr lang="en-US" sz="2000" i="1" dirty="0" err="1">
                <a:latin typeface="Balaram" pitchFamily="2" charset="0"/>
              </a:rPr>
              <a:t>saṁsṛteḥ</a:t>
            </a:r>
            <a:br>
              <a:rPr lang="en-US" sz="2000" dirty="0">
                <a:latin typeface="Balaram" pitchFamily="2" charset="0"/>
              </a:rPr>
            </a:br>
            <a:endParaRPr lang="en-US" sz="2000" dirty="0">
              <a:latin typeface="Balaram" pitchFamily="2" charset="0"/>
            </a:endParaRPr>
          </a:p>
        </p:txBody>
      </p:sp>
      <p:sp>
        <p:nvSpPr>
          <p:cNvPr id="3" name="Content Placeholder 2">
            <a:extLst>
              <a:ext uri="{FF2B5EF4-FFF2-40B4-BE49-F238E27FC236}">
                <a16:creationId xmlns:a16="http://schemas.microsoft.com/office/drawing/2014/main" id="{86B61F3C-CFD7-C440-AA07-3D52311929B3}"/>
              </a:ext>
            </a:extLst>
          </p:cNvPr>
          <p:cNvSpPr>
            <a:spLocks noGrp="1"/>
          </p:cNvSpPr>
          <p:nvPr>
            <p:ph idx="1"/>
          </p:nvPr>
        </p:nvSpPr>
        <p:spPr/>
        <p:txBody>
          <a:bodyPr>
            <a:normAutofit lnSpcReduction="10000"/>
          </a:bodyPr>
          <a:lstStyle/>
          <a:p>
            <a:pPr marL="0" indent="0">
              <a:buNone/>
            </a:pPr>
            <a:r>
              <a:rPr lang="en-US" i="1" dirty="0">
                <a:hlinkClick r:id="rId2"/>
              </a:rPr>
              <a:t>arjunaḥ</a:t>
            </a:r>
            <a:r>
              <a:rPr lang="en-US" dirty="0"/>
              <a:t> </a:t>
            </a:r>
            <a:r>
              <a:rPr lang="en-US" i="1" dirty="0">
                <a:hlinkClick r:id="rId3"/>
              </a:rPr>
              <a:t>uvāca</a:t>
            </a:r>
            <a:r>
              <a:rPr lang="en-US" dirty="0"/>
              <a:t> — Arjuna said; </a:t>
            </a:r>
            <a:r>
              <a:rPr lang="en-US" i="1" dirty="0">
                <a:hlinkClick r:id="rId4"/>
              </a:rPr>
              <a:t>kṛṣṇa</a:t>
            </a:r>
            <a:r>
              <a:rPr lang="en-US" dirty="0"/>
              <a:t> — O Lord </a:t>
            </a:r>
            <a:r>
              <a:rPr lang="en-US" dirty="0" err="1"/>
              <a:t>Kṛṣṇa</a:t>
            </a:r>
            <a:r>
              <a:rPr lang="en-US" dirty="0"/>
              <a:t>; </a:t>
            </a:r>
            <a:r>
              <a:rPr lang="en-US" i="1" dirty="0">
                <a:hlinkClick r:id="rId4"/>
              </a:rPr>
              <a:t>kṛṣṇa</a:t>
            </a:r>
            <a:r>
              <a:rPr lang="en-US" dirty="0"/>
              <a:t> — O Lord </a:t>
            </a:r>
            <a:r>
              <a:rPr lang="en-US" dirty="0" err="1"/>
              <a:t>Kṛṣṇa</a:t>
            </a:r>
            <a:r>
              <a:rPr lang="en-US" dirty="0"/>
              <a:t>; </a:t>
            </a:r>
            <a:r>
              <a:rPr lang="en-US" i="1" dirty="0" err="1">
                <a:hlinkClick r:id="rId5"/>
              </a:rPr>
              <a:t>mahā</a:t>
            </a:r>
            <a:r>
              <a:rPr lang="en-US" dirty="0" err="1"/>
              <a:t>-</a:t>
            </a:r>
            <a:r>
              <a:rPr lang="en-US" i="1" dirty="0" err="1">
                <a:hlinkClick r:id="rId6"/>
              </a:rPr>
              <a:t>bāho</a:t>
            </a:r>
            <a:r>
              <a:rPr lang="en-US" dirty="0"/>
              <a:t> — He who is the Almighty; </a:t>
            </a:r>
            <a:r>
              <a:rPr lang="en-US" i="1" dirty="0">
                <a:hlinkClick r:id="rId7"/>
              </a:rPr>
              <a:t>bhaktānām</a:t>
            </a:r>
            <a:r>
              <a:rPr lang="en-US" dirty="0"/>
              <a:t> — of the devotees; </a:t>
            </a:r>
            <a:r>
              <a:rPr lang="en-US" i="1" dirty="0">
                <a:highlight>
                  <a:srgbClr val="FFFF00"/>
                </a:highlight>
                <a:hlinkClick r:id="rId8"/>
              </a:rPr>
              <a:t>abhayaṅkara</a:t>
            </a:r>
            <a:r>
              <a:rPr lang="en-US" dirty="0">
                <a:highlight>
                  <a:srgbClr val="FFFF00"/>
                </a:highlight>
              </a:rPr>
              <a:t> — eradicating the fears </a:t>
            </a:r>
            <a:r>
              <a:rPr lang="en-US" dirty="0"/>
              <a:t>of; </a:t>
            </a:r>
            <a:r>
              <a:rPr lang="en-US" i="1" dirty="0">
                <a:hlinkClick r:id="rId9"/>
              </a:rPr>
              <a:t>tvam</a:t>
            </a:r>
            <a:r>
              <a:rPr lang="en-US" dirty="0"/>
              <a:t> — You; </a:t>
            </a:r>
            <a:r>
              <a:rPr lang="en-US" i="1" dirty="0">
                <a:hlinkClick r:id="rId10"/>
              </a:rPr>
              <a:t>ekaḥ</a:t>
            </a:r>
            <a:r>
              <a:rPr lang="en-US" dirty="0"/>
              <a:t> — alone; </a:t>
            </a:r>
            <a:r>
              <a:rPr lang="en-US" i="1" dirty="0">
                <a:hlinkClick r:id="rId11"/>
              </a:rPr>
              <a:t>dahyamānānām</a:t>
            </a:r>
            <a:r>
              <a:rPr lang="en-US" dirty="0"/>
              <a:t> — those who are suffering from; </a:t>
            </a:r>
            <a:r>
              <a:rPr lang="en-US" i="1" dirty="0">
                <a:highlight>
                  <a:srgbClr val="FFFF00"/>
                </a:highlight>
                <a:hlinkClick r:id="rId12"/>
              </a:rPr>
              <a:t>apavargaḥ</a:t>
            </a:r>
            <a:r>
              <a:rPr lang="en-US" dirty="0">
                <a:highlight>
                  <a:srgbClr val="FFFF00"/>
                </a:highlight>
              </a:rPr>
              <a:t> — the path of liberation</a:t>
            </a:r>
            <a:r>
              <a:rPr lang="en-US" dirty="0"/>
              <a:t>; </a:t>
            </a:r>
            <a:r>
              <a:rPr lang="en-US" i="1" dirty="0">
                <a:hlinkClick r:id="rId13"/>
              </a:rPr>
              <a:t>asi</a:t>
            </a:r>
            <a:r>
              <a:rPr lang="en-US" dirty="0"/>
              <a:t> — are; </a:t>
            </a:r>
            <a:r>
              <a:rPr lang="en-US" i="1" dirty="0">
                <a:highlight>
                  <a:srgbClr val="FFFF00"/>
                </a:highlight>
                <a:hlinkClick r:id="rId14"/>
              </a:rPr>
              <a:t>saṁsṛteḥ</a:t>
            </a:r>
            <a:r>
              <a:rPr lang="en-US" dirty="0">
                <a:highlight>
                  <a:srgbClr val="FFFF00"/>
                </a:highlight>
              </a:rPr>
              <a:t> — in the midst of material miseries.</a:t>
            </a:r>
          </a:p>
          <a:p>
            <a:pPr marL="0" indent="0">
              <a:buNone/>
            </a:pPr>
            <a:r>
              <a:rPr lang="en-US" b="1" dirty="0"/>
              <a:t>Arjuna said: O my Lord </a:t>
            </a:r>
            <a:r>
              <a:rPr lang="en-US" b="1" dirty="0" err="1"/>
              <a:t>Śrī</a:t>
            </a:r>
            <a:r>
              <a:rPr lang="en-US" b="1" dirty="0"/>
              <a:t> </a:t>
            </a:r>
            <a:r>
              <a:rPr lang="en-US" b="1" dirty="0" err="1"/>
              <a:t>Kṛṣṇa</a:t>
            </a:r>
            <a:r>
              <a:rPr lang="en-US" b="1" dirty="0"/>
              <a:t>, You are the almighty Personality of Godhead. There is no limit to Your different energies. Therefore only You are competent to instill fearlessness in the hearts of Your devotees. </a:t>
            </a:r>
            <a:r>
              <a:rPr lang="en-US" b="1" dirty="0">
                <a:highlight>
                  <a:srgbClr val="FFFF00"/>
                </a:highlight>
              </a:rPr>
              <a:t>Everyone in the flames of material miseries</a:t>
            </a:r>
            <a:r>
              <a:rPr lang="en-US" b="1" dirty="0"/>
              <a:t> can find the path of liberation in You only.[SB 1.7.22]</a:t>
            </a:r>
            <a:endParaRPr lang="en-US" dirty="0"/>
          </a:p>
        </p:txBody>
      </p:sp>
    </p:spTree>
    <p:extLst>
      <p:ext uri="{BB962C8B-B14F-4D97-AF65-F5344CB8AC3E}">
        <p14:creationId xmlns:p14="http://schemas.microsoft.com/office/powerpoint/2010/main" val="411217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7D7BC-479F-3643-BCAE-894A01BD32FF}"/>
              </a:ext>
            </a:extLst>
          </p:cNvPr>
          <p:cNvSpPr>
            <a:spLocks noGrp="1"/>
          </p:cNvSpPr>
          <p:nvPr>
            <p:ph type="title"/>
          </p:nvPr>
        </p:nvSpPr>
        <p:spPr>
          <a:xfrm>
            <a:off x="838200" y="365125"/>
            <a:ext cx="10515600" cy="1325563"/>
          </a:xfrm>
        </p:spPr>
        <p:txBody>
          <a:bodyPr>
            <a:normAutofit/>
          </a:bodyPr>
          <a:lstStyle/>
          <a:p>
            <a:r>
              <a:rPr lang="en-US"/>
              <a:t>Reviving our original quality</a:t>
            </a:r>
            <a:endParaRPr lang="en-US" dirty="0"/>
          </a:p>
        </p:txBody>
      </p:sp>
      <p:sp>
        <p:nvSpPr>
          <p:cNvPr id="3" name="Content Placeholder 2">
            <a:extLst>
              <a:ext uri="{FF2B5EF4-FFF2-40B4-BE49-F238E27FC236}">
                <a16:creationId xmlns:a16="http://schemas.microsoft.com/office/drawing/2014/main" id="{EE1C7675-0530-084B-8DC6-02DBA52D740D}"/>
              </a:ext>
            </a:extLst>
          </p:cNvPr>
          <p:cNvSpPr>
            <a:spLocks noGrp="1"/>
          </p:cNvSpPr>
          <p:nvPr>
            <p:ph idx="1"/>
          </p:nvPr>
        </p:nvSpPr>
        <p:spPr>
          <a:xfrm>
            <a:off x="838200" y="1825625"/>
            <a:ext cx="10515600" cy="4351338"/>
          </a:xfrm>
        </p:spPr>
        <p:txBody>
          <a:bodyPr>
            <a:normAutofit/>
          </a:bodyPr>
          <a:lstStyle/>
          <a:p>
            <a:pPr marL="0" indent="0">
              <a:buNone/>
            </a:pPr>
            <a:r>
              <a:rPr lang="en-US" sz="2000" dirty="0" err="1"/>
              <a:t>Kṛṣṇa</a:t>
            </a:r>
            <a:r>
              <a:rPr lang="en-US" sz="2000" dirty="0"/>
              <a:t> is the original source of all living entities. This is confirmed in </a:t>
            </a:r>
            <a:r>
              <a:rPr lang="en-US" sz="2000" i="1" dirty="0">
                <a:hlinkClick r:id="rId2"/>
              </a:rPr>
              <a:t>Bhagavad-gītā</a:t>
            </a:r>
            <a:r>
              <a:rPr lang="en-US" sz="2000" dirty="0">
                <a:hlinkClick r:id="rId2"/>
              </a:rPr>
              <a:t> (15.7)</a:t>
            </a:r>
            <a:r>
              <a:rPr lang="en-US" sz="2000" dirty="0"/>
              <a:t>, wherein </a:t>
            </a:r>
            <a:r>
              <a:rPr lang="en-US" sz="2000" dirty="0" err="1"/>
              <a:t>Kṛṣṇa</a:t>
            </a:r>
            <a:r>
              <a:rPr lang="en-US" sz="2000" dirty="0"/>
              <a:t> says:</a:t>
            </a:r>
          </a:p>
          <a:p>
            <a:pPr marL="0" indent="0">
              <a:buNone/>
            </a:pPr>
            <a:r>
              <a:rPr lang="en-US" sz="2000" i="1" dirty="0" err="1"/>
              <a:t>mamaivāṁśo</a:t>
            </a:r>
            <a:r>
              <a:rPr lang="en-US" sz="2000" i="1" dirty="0"/>
              <a:t> </a:t>
            </a:r>
            <a:r>
              <a:rPr lang="en-US" sz="2000" i="1" dirty="0" err="1"/>
              <a:t>jīva</a:t>
            </a:r>
            <a:r>
              <a:rPr lang="en-US" sz="2000" i="1" dirty="0"/>
              <a:t>-loke</a:t>
            </a:r>
            <a:br>
              <a:rPr lang="en-US" sz="2000" i="1" dirty="0"/>
            </a:br>
            <a:r>
              <a:rPr lang="en-US" sz="2000" i="1" dirty="0" err="1"/>
              <a:t>jīva-bhūtaḥ</a:t>
            </a:r>
            <a:r>
              <a:rPr lang="en-US" sz="2000" i="1" dirty="0"/>
              <a:t> </a:t>
            </a:r>
            <a:r>
              <a:rPr lang="en-US" sz="2000" i="1" dirty="0" err="1"/>
              <a:t>sanātanaḥ</a:t>
            </a:r>
            <a:br>
              <a:rPr lang="en-US" sz="2000" i="1" dirty="0"/>
            </a:br>
            <a:r>
              <a:rPr lang="en-US" sz="2000" i="1" dirty="0" err="1"/>
              <a:t>manaḥ</a:t>
            </a:r>
            <a:r>
              <a:rPr lang="en-US" sz="2000" i="1" dirty="0"/>
              <a:t> </a:t>
            </a:r>
            <a:r>
              <a:rPr lang="en-US" sz="2000" i="1" dirty="0" err="1"/>
              <a:t>ṣaṣṭhānīndriyāṇi</a:t>
            </a:r>
            <a:br>
              <a:rPr lang="en-US" sz="2000" i="1" dirty="0"/>
            </a:br>
            <a:r>
              <a:rPr lang="en-US" sz="2000" i="1" dirty="0" err="1"/>
              <a:t>prakṛti-sthāni</a:t>
            </a:r>
            <a:r>
              <a:rPr lang="en-US" sz="2000" i="1" dirty="0"/>
              <a:t> </a:t>
            </a:r>
            <a:r>
              <a:rPr lang="en-US" sz="2000" i="1" dirty="0" err="1">
                <a:highlight>
                  <a:srgbClr val="FFFF00"/>
                </a:highlight>
              </a:rPr>
              <a:t>karṣati</a:t>
            </a:r>
            <a:endParaRPr lang="en-US" sz="2000" dirty="0">
              <a:highlight>
                <a:srgbClr val="FFFF00"/>
              </a:highlight>
            </a:endParaRPr>
          </a:p>
          <a:p>
            <a:pPr marL="0" indent="0">
              <a:buNone/>
            </a:pPr>
            <a:r>
              <a:rPr lang="en-US" sz="2000" dirty="0"/>
              <a:t>“The living entities in this conditioned world are My eternal, fragmental parts. Due to conditioned life, they are </a:t>
            </a:r>
            <a:r>
              <a:rPr lang="en-US" sz="2000" dirty="0">
                <a:highlight>
                  <a:srgbClr val="FFFF00"/>
                </a:highlight>
              </a:rPr>
              <a:t>struggling very hard with the six senses</a:t>
            </a:r>
            <a:r>
              <a:rPr lang="en-US" sz="2000" dirty="0"/>
              <a:t>, which include the mind.” All living entities are part and parcel of </a:t>
            </a:r>
            <a:r>
              <a:rPr lang="en-US" sz="2000" dirty="0" err="1"/>
              <a:t>Kṛṣṇa</a:t>
            </a:r>
            <a:r>
              <a:rPr lang="en-US" sz="2000" dirty="0"/>
              <a:t>, and therefore </a:t>
            </a:r>
            <a:r>
              <a:rPr lang="en-US" sz="2000" dirty="0">
                <a:highlight>
                  <a:srgbClr val="FFFF00"/>
                </a:highlight>
              </a:rPr>
              <a:t>when they revive their original </a:t>
            </a:r>
            <a:r>
              <a:rPr lang="en-US" sz="2000" dirty="0" err="1">
                <a:highlight>
                  <a:srgbClr val="FFFF00"/>
                </a:highlight>
              </a:rPr>
              <a:t>Kṛṣṇa</a:t>
            </a:r>
            <a:r>
              <a:rPr lang="en-US" sz="2000" dirty="0">
                <a:highlight>
                  <a:srgbClr val="FFFF00"/>
                </a:highlight>
              </a:rPr>
              <a:t> consciousness, they possess all the good qualities of </a:t>
            </a:r>
            <a:r>
              <a:rPr lang="en-US" sz="2000" dirty="0" err="1">
                <a:highlight>
                  <a:srgbClr val="FFFF00"/>
                </a:highlight>
              </a:rPr>
              <a:t>Kṛṣṇa</a:t>
            </a:r>
            <a:r>
              <a:rPr lang="en-US" sz="2000" dirty="0">
                <a:highlight>
                  <a:srgbClr val="FFFF00"/>
                </a:highlight>
              </a:rPr>
              <a:t> in a small quantity</a:t>
            </a:r>
            <a:r>
              <a:rPr lang="en-US" sz="2000" dirty="0"/>
              <a:t>. When one engages himself in the nine processes of devotional service (</a:t>
            </a:r>
            <a:r>
              <a:rPr lang="en-US" sz="2000" i="1" dirty="0" err="1"/>
              <a:t>śravaṇaṁ</a:t>
            </a:r>
            <a:r>
              <a:rPr lang="en-US" sz="2000" i="1" dirty="0"/>
              <a:t> </a:t>
            </a:r>
            <a:r>
              <a:rPr lang="en-US" sz="2000" i="1" dirty="0" err="1"/>
              <a:t>kīrtanaṁ</a:t>
            </a:r>
            <a:r>
              <a:rPr lang="en-US" sz="2000" i="1" dirty="0"/>
              <a:t> </a:t>
            </a:r>
            <a:r>
              <a:rPr lang="en-US" sz="2000" i="1" dirty="0" err="1"/>
              <a:t>viṣṇoḥ</a:t>
            </a:r>
            <a:r>
              <a:rPr lang="en-US" sz="2000" i="1" dirty="0"/>
              <a:t> </a:t>
            </a:r>
            <a:r>
              <a:rPr lang="en-US" sz="2000" i="1" dirty="0" err="1"/>
              <a:t>smaraṇaṁ</a:t>
            </a:r>
            <a:r>
              <a:rPr lang="en-US" sz="2000" i="1" dirty="0"/>
              <a:t> </a:t>
            </a:r>
            <a:r>
              <a:rPr lang="en-US" sz="2000" i="1" dirty="0" err="1"/>
              <a:t>pāda-sevanam</a:t>
            </a:r>
            <a:r>
              <a:rPr lang="en-US" sz="2000" i="1" dirty="0"/>
              <a:t>/ </a:t>
            </a:r>
            <a:r>
              <a:rPr lang="en-US" sz="2000" i="1" dirty="0" err="1"/>
              <a:t>arcanaṁ</a:t>
            </a:r>
            <a:r>
              <a:rPr lang="en-US" sz="2000" i="1" dirty="0"/>
              <a:t> </a:t>
            </a:r>
            <a:r>
              <a:rPr lang="en-US" sz="2000" i="1" dirty="0" err="1"/>
              <a:t>vandanaṁ</a:t>
            </a:r>
            <a:r>
              <a:rPr lang="en-US" sz="2000" i="1" dirty="0"/>
              <a:t> </a:t>
            </a:r>
            <a:r>
              <a:rPr lang="en-US" sz="2000" i="1" dirty="0" err="1"/>
              <a:t>dāsyaṁ</a:t>
            </a:r>
            <a:r>
              <a:rPr lang="en-US" sz="2000" i="1" dirty="0"/>
              <a:t> </a:t>
            </a:r>
            <a:r>
              <a:rPr lang="en-US" sz="2000" i="1" dirty="0" err="1"/>
              <a:t>sakhyam</a:t>
            </a:r>
            <a:r>
              <a:rPr lang="en-US" sz="2000" i="1" dirty="0"/>
              <a:t> </a:t>
            </a:r>
            <a:r>
              <a:rPr lang="en-US" sz="2000" i="1" dirty="0" err="1"/>
              <a:t>ātma-nivedanam</a:t>
            </a:r>
            <a:r>
              <a:rPr lang="en-US" sz="2000" dirty="0"/>
              <a:t>), </a:t>
            </a:r>
            <a:r>
              <a:rPr lang="en-US" sz="2000" dirty="0">
                <a:highlight>
                  <a:srgbClr val="FFFF00"/>
                </a:highlight>
              </a:rPr>
              <a:t>one’s heart becomes purified</a:t>
            </a:r>
            <a:r>
              <a:rPr lang="en-US" sz="2000" dirty="0"/>
              <a:t>, and he immediately understands his relationship with </a:t>
            </a:r>
            <a:r>
              <a:rPr lang="en-US" sz="2000" dirty="0" err="1"/>
              <a:t>Kṛṣṇa</a:t>
            </a:r>
            <a:r>
              <a:rPr lang="en-US" sz="2000" dirty="0"/>
              <a:t>. He then revives his original quality of </a:t>
            </a:r>
            <a:r>
              <a:rPr lang="en-US" sz="2000" dirty="0" err="1"/>
              <a:t>Kṛṣṇa</a:t>
            </a:r>
            <a:r>
              <a:rPr lang="en-US" sz="2000" dirty="0"/>
              <a:t> consciousness.</a:t>
            </a:r>
          </a:p>
          <a:p>
            <a:pPr marL="0" indent="0">
              <a:buNone/>
            </a:pPr>
            <a:endParaRPr lang="en-US" sz="2000" dirty="0"/>
          </a:p>
        </p:txBody>
      </p:sp>
    </p:spTree>
    <p:extLst>
      <p:ext uri="{BB962C8B-B14F-4D97-AF65-F5344CB8AC3E}">
        <p14:creationId xmlns:p14="http://schemas.microsoft.com/office/powerpoint/2010/main" val="3250737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A9422-BF95-3D40-A9C8-2375889163B6}"/>
              </a:ext>
            </a:extLst>
          </p:cNvPr>
          <p:cNvSpPr>
            <a:spLocks noGrp="1"/>
          </p:cNvSpPr>
          <p:nvPr>
            <p:ph type="title"/>
          </p:nvPr>
        </p:nvSpPr>
        <p:spPr/>
        <p:txBody>
          <a:bodyPr/>
          <a:lstStyle/>
          <a:p>
            <a:r>
              <a:rPr lang="en-US" b="1" dirty="0"/>
              <a:t>Samsara </a:t>
            </a:r>
            <a:r>
              <a:rPr lang="en-US" b="1" dirty="0" err="1"/>
              <a:t>Davanala</a:t>
            </a:r>
            <a:r>
              <a:rPr lang="en-US" b="1" dirty="0"/>
              <a:t> </a:t>
            </a:r>
            <a:r>
              <a:rPr lang="en-US" b="1" dirty="0" err="1"/>
              <a:t>Lidha</a:t>
            </a:r>
            <a:r>
              <a:rPr lang="en-US" b="1" dirty="0"/>
              <a:t> </a:t>
            </a:r>
            <a:r>
              <a:rPr lang="en-US" b="1" dirty="0" err="1"/>
              <a:t>Loka</a:t>
            </a:r>
            <a:endParaRPr lang="en-US" dirty="0"/>
          </a:p>
        </p:txBody>
      </p:sp>
      <p:sp>
        <p:nvSpPr>
          <p:cNvPr id="3" name="Content Placeholder 2">
            <a:extLst>
              <a:ext uri="{FF2B5EF4-FFF2-40B4-BE49-F238E27FC236}">
                <a16:creationId xmlns:a16="http://schemas.microsoft.com/office/drawing/2014/main" id="{AF2C6894-5135-F84A-9F79-D2D6A8C10868}"/>
              </a:ext>
            </a:extLst>
          </p:cNvPr>
          <p:cNvSpPr>
            <a:spLocks noGrp="1"/>
          </p:cNvSpPr>
          <p:nvPr>
            <p:ph idx="1"/>
          </p:nvPr>
        </p:nvSpPr>
        <p:spPr/>
        <p:txBody>
          <a:bodyPr/>
          <a:lstStyle/>
          <a:p>
            <a:r>
              <a:rPr lang="en-US" i="1" dirty="0" err="1"/>
              <a:t>saḿsāra-dāvānala-līḍha-loka-trāṇāya</a:t>
            </a:r>
            <a:r>
              <a:rPr lang="en-US" i="1" dirty="0"/>
              <a:t> </a:t>
            </a:r>
            <a:r>
              <a:rPr lang="en-US" i="1" dirty="0" err="1"/>
              <a:t>kāruṇya-ghanāghanatvam</a:t>
            </a:r>
            <a:br>
              <a:rPr lang="en-US" i="1" dirty="0"/>
            </a:br>
            <a:r>
              <a:rPr lang="en-US" i="1" dirty="0" err="1"/>
              <a:t>prāptasya</a:t>
            </a:r>
            <a:r>
              <a:rPr lang="en-US" i="1" dirty="0"/>
              <a:t> </a:t>
            </a:r>
            <a:r>
              <a:rPr lang="en-US" i="1" dirty="0" err="1"/>
              <a:t>kalyāṇa-guṇārṇavasya</a:t>
            </a:r>
            <a:r>
              <a:rPr lang="en-US" i="1" dirty="0"/>
              <a:t> </a:t>
            </a:r>
            <a:r>
              <a:rPr lang="en-US" i="1" dirty="0" err="1"/>
              <a:t>vande</a:t>
            </a:r>
            <a:r>
              <a:rPr lang="en-US" i="1" dirty="0"/>
              <a:t> </a:t>
            </a:r>
            <a:r>
              <a:rPr lang="en-US" i="1" dirty="0" err="1"/>
              <a:t>guroh</a:t>
            </a:r>
            <a:r>
              <a:rPr lang="en-US" i="1" dirty="0"/>
              <a:t>̣ </a:t>
            </a:r>
            <a:r>
              <a:rPr lang="en-US" i="1" dirty="0" err="1"/>
              <a:t>śrī-caraṇāravindam</a:t>
            </a:r>
            <a:endParaRPr lang="en-US" i="1" dirty="0"/>
          </a:p>
          <a:p>
            <a:pPr lvl="1"/>
            <a:r>
              <a:rPr lang="en-US" dirty="0"/>
              <a:t>The </a:t>
            </a:r>
            <a:r>
              <a:rPr lang="en-US" dirty="0">
                <a:highlight>
                  <a:srgbClr val="FFFF00"/>
                </a:highlight>
              </a:rPr>
              <a:t>spiritual master is receiving benediction from the ocean of mercy</a:t>
            </a:r>
            <a:r>
              <a:rPr lang="en-US" dirty="0"/>
              <a:t>. Just as a cloud pours water on a forest fire to extinguish it, so the spiritual master delivers the materially afflicted world by extinguishing the blazing fire of material existence. I offer my respectful obeisance unto the lotus feet of such a spiritual master, who is an ocean of auspicious qualities.</a:t>
            </a:r>
          </a:p>
        </p:txBody>
      </p:sp>
    </p:spTree>
    <p:extLst>
      <p:ext uri="{BB962C8B-B14F-4D97-AF65-F5344CB8AC3E}">
        <p14:creationId xmlns:p14="http://schemas.microsoft.com/office/powerpoint/2010/main" val="34494776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EFBD8-F375-B840-82B2-3AF2F9F3C6AC}"/>
              </a:ext>
            </a:extLst>
          </p:cNvPr>
          <p:cNvSpPr>
            <a:spLocks noGrp="1"/>
          </p:cNvSpPr>
          <p:nvPr>
            <p:ph type="title"/>
          </p:nvPr>
        </p:nvSpPr>
        <p:spPr/>
        <p:txBody>
          <a:bodyPr/>
          <a:lstStyle/>
          <a:p>
            <a:r>
              <a:rPr lang="en-US" dirty="0"/>
              <a:t>Connecting Verses</a:t>
            </a:r>
          </a:p>
        </p:txBody>
      </p:sp>
      <p:sp>
        <p:nvSpPr>
          <p:cNvPr id="3" name="Content Placeholder 2">
            <a:extLst>
              <a:ext uri="{FF2B5EF4-FFF2-40B4-BE49-F238E27FC236}">
                <a16:creationId xmlns:a16="http://schemas.microsoft.com/office/drawing/2014/main" id="{B6B275B2-A7E6-B94E-AA09-7E93D6E3517C}"/>
              </a:ext>
            </a:extLst>
          </p:cNvPr>
          <p:cNvSpPr>
            <a:spLocks noGrp="1"/>
          </p:cNvSpPr>
          <p:nvPr>
            <p:ph idx="1"/>
          </p:nvPr>
        </p:nvSpPr>
        <p:spPr/>
        <p:txBody>
          <a:bodyPr>
            <a:normAutofit fontScale="70000" lnSpcReduction="20000"/>
          </a:bodyPr>
          <a:lstStyle/>
          <a:p>
            <a:r>
              <a:rPr lang="en-US" dirty="0">
                <a:hlinkClick r:id="rId2"/>
              </a:rPr>
              <a:t>BG 15.7</a:t>
            </a:r>
            <a:r>
              <a:rPr lang="en-US" dirty="0"/>
              <a:t>: </a:t>
            </a:r>
            <a:r>
              <a:rPr lang="en-US" i="1" dirty="0" err="1"/>
              <a:t>mamaivāṁśo</a:t>
            </a:r>
            <a:r>
              <a:rPr lang="en-US" i="1" dirty="0"/>
              <a:t> </a:t>
            </a:r>
            <a:r>
              <a:rPr lang="en-US" i="1" dirty="0" err="1"/>
              <a:t>jīva</a:t>
            </a:r>
            <a:r>
              <a:rPr lang="en-US" i="1" dirty="0"/>
              <a:t>-loke </a:t>
            </a:r>
            <a:r>
              <a:rPr lang="en-US" i="1" dirty="0" err="1"/>
              <a:t>jīva-bhūtaḥ</a:t>
            </a:r>
            <a:r>
              <a:rPr lang="en-US" i="1" dirty="0"/>
              <a:t> </a:t>
            </a:r>
            <a:r>
              <a:rPr lang="en-US" i="1" dirty="0" err="1"/>
              <a:t>sanātanaḥ</a:t>
            </a:r>
            <a:br>
              <a:rPr lang="en-US" i="1" dirty="0"/>
            </a:br>
            <a:r>
              <a:rPr lang="en-US" i="1" dirty="0" err="1"/>
              <a:t>manaḥ-ṣaṣṭhānīndriyāṇi</a:t>
            </a:r>
            <a:r>
              <a:rPr lang="en-US" i="1" dirty="0"/>
              <a:t> </a:t>
            </a:r>
            <a:r>
              <a:rPr lang="en-US" i="1" dirty="0" err="1"/>
              <a:t>prakṛti-sthāni</a:t>
            </a:r>
            <a:r>
              <a:rPr lang="en-US" i="1" dirty="0"/>
              <a:t> </a:t>
            </a:r>
            <a:r>
              <a:rPr lang="en-US" i="1" dirty="0" err="1">
                <a:highlight>
                  <a:srgbClr val="FFFF00"/>
                </a:highlight>
              </a:rPr>
              <a:t>karṣati</a:t>
            </a:r>
            <a:endParaRPr lang="en-US" i="1" dirty="0">
              <a:highlight>
                <a:srgbClr val="FFFF00"/>
              </a:highlight>
            </a:endParaRPr>
          </a:p>
          <a:p>
            <a:pPr lvl="1"/>
            <a:r>
              <a:rPr lang="en-US" i="1" u="sng" dirty="0">
                <a:highlight>
                  <a:srgbClr val="FFFF00"/>
                </a:highlight>
                <a:hlinkClick r:id="rId3"/>
              </a:rPr>
              <a:t>karṣati</a:t>
            </a:r>
            <a:r>
              <a:rPr lang="en-US" dirty="0">
                <a:highlight>
                  <a:srgbClr val="FFFF00"/>
                </a:highlight>
              </a:rPr>
              <a:t> — is struggling hard. </a:t>
            </a:r>
          </a:p>
          <a:p>
            <a:pPr lvl="1"/>
            <a:r>
              <a:rPr lang="en-US" i="1" dirty="0">
                <a:highlight>
                  <a:srgbClr val="FFFF00"/>
                </a:highlight>
              </a:rPr>
              <a:t>Troubles come even unwanted</a:t>
            </a:r>
          </a:p>
          <a:p>
            <a:r>
              <a:rPr lang="en-US" i="1" dirty="0">
                <a:hlinkClick r:id="rId4"/>
              </a:rPr>
              <a:t>BG 13.9</a:t>
            </a:r>
            <a:r>
              <a:rPr lang="en-US" i="1" dirty="0"/>
              <a:t>: </a:t>
            </a:r>
            <a:r>
              <a:rPr lang="en-US" i="1" dirty="0" err="1"/>
              <a:t>janma-mṛtyu-jarā-vyādhi-</a:t>
            </a:r>
            <a:r>
              <a:rPr lang="en-US" i="1" dirty="0" err="1">
                <a:highlight>
                  <a:srgbClr val="FFFF00"/>
                </a:highlight>
              </a:rPr>
              <a:t>duḥkha</a:t>
            </a:r>
            <a:r>
              <a:rPr lang="en-US" i="1" dirty="0" err="1"/>
              <a:t>-doṣānudarśanam</a:t>
            </a:r>
            <a:endParaRPr lang="en-US" i="1" dirty="0"/>
          </a:p>
          <a:p>
            <a:pPr lvl="1"/>
            <a:r>
              <a:rPr lang="en-US" i="1" dirty="0"/>
              <a:t>Root cause of miseries – desires to enjoy senses - </a:t>
            </a:r>
          </a:p>
          <a:p>
            <a:r>
              <a:rPr lang="en-US" i="1" dirty="0">
                <a:hlinkClick r:id="rId5"/>
              </a:rPr>
              <a:t>BG 5.22</a:t>
            </a:r>
            <a:r>
              <a:rPr lang="en-US" i="1" dirty="0"/>
              <a:t>: ye hi </a:t>
            </a:r>
            <a:r>
              <a:rPr lang="en-US" i="1" dirty="0" err="1"/>
              <a:t>saṁsparśa-jā</a:t>
            </a:r>
            <a:r>
              <a:rPr lang="en-US" i="1" dirty="0"/>
              <a:t> </a:t>
            </a:r>
            <a:r>
              <a:rPr lang="en-US" i="1" dirty="0" err="1"/>
              <a:t>bhogā</a:t>
            </a:r>
            <a:r>
              <a:rPr lang="en-US" i="1" dirty="0"/>
              <a:t> </a:t>
            </a:r>
            <a:r>
              <a:rPr lang="en-US" i="1" dirty="0" err="1">
                <a:highlight>
                  <a:srgbClr val="FFFF00"/>
                </a:highlight>
              </a:rPr>
              <a:t>duḥkha</a:t>
            </a:r>
            <a:r>
              <a:rPr lang="en-US" i="1" dirty="0" err="1"/>
              <a:t>-yonaya</a:t>
            </a:r>
            <a:r>
              <a:rPr lang="en-US" i="1" dirty="0"/>
              <a:t> </a:t>
            </a:r>
            <a:r>
              <a:rPr lang="en-US" i="1" dirty="0" err="1"/>
              <a:t>eva</a:t>
            </a:r>
            <a:r>
              <a:rPr lang="en-US" i="1" dirty="0"/>
              <a:t> </a:t>
            </a:r>
            <a:r>
              <a:rPr lang="en-US" i="1" dirty="0" err="1"/>
              <a:t>te</a:t>
            </a:r>
            <a:endParaRPr lang="en-US" i="1" dirty="0"/>
          </a:p>
          <a:p>
            <a:pPr lvl="1"/>
            <a:r>
              <a:rPr lang="en-US" i="1" dirty="0"/>
              <a:t>Material senses are sources of misery - </a:t>
            </a:r>
          </a:p>
          <a:p>
            <a:r>
              <a:rPr lang="en-US" i="1" dirty="0">
                <a:hlinkClick r:id="rId6"/>
              </a:rPr>
              <a:t>BG 7.14 </a:t>
            </a:r>
            <a:r>
              <a:rPr lang="en-US" i="1" dirty="0" err="1"/>
              <a:t>daivī</a:t>
            </a:r>
            <a:r>
              <a:rPr lang="en-US" i="1" dirty="0"/>
              <a:t> </a:t>
            </a:r>
            <a:r>
              <a:rPr lang="en-US" i="1" dirty="0" err="1"/>
              <a:t>hy</a:t>
            </a:r>
            <a:r>
              <a:rPr lang="en-US" i="1" dirty="0"/>
              <a:t> </a:t>
            </a:r>
            <a:r>
              <a:rPr lang="en-US" i="1" dirty="0" err="1"/>
              <a:t>eṣā</a:t>
            </a:r>
            <a:r>
              <a:rPr lang="en-US" i="1" dirty="0"/>
              <a:t> </a:t>
            </a:r>
            <a:r>
              <a:rPr lang="en-US" i="1" dirty="0" err="1"/>
              <a:t>guṇa-mayī</a:t>
            </a:r>
            <a:r>
              <a:rPr lang="en-US" i="1" dirty="0"/>
              <a:t> mama </a:t>
            </a:r>
            <a:r>
              <a:rPr lang="en-US" i="1" dirty="0" err="1"/>
              <a:t>māyā</a:t>
            </a:r>
            <a:r>
              <a:rPr lang="en-US" i="1" dirty="0"/>
              <a:t> </a:t>
            </a:r>
            <a:r>
              <a:rPr lang="en-US" i="1" dirty="0" err="1">
                <a:highlight>
                  <a:srgbClr val="FFFF00"/>
                </a:highlight>
              </a:rPr>
              <a:t>duratyayā</a:t>
            </a:r>
            <a:br>
              <a:rPr lang="en-US" i="1" dirty="0"/>
            </a:br>
            <a:r>
              <a:rPr lang="en-US" i="1" dirty="0" err="1"/>
              <a:t>mām</a:t>
            </a:r>
            <a:r>
              <a:rPr lang="en-US" i="1" dirty="0"/>
              <a:t> </a:t>
            </a:r>
            <a:r>
              <a:rPr lang="en-US" i="1" dirty="0" err="1"/>
              <a:t>eva</a:t>
            </a:r>
            <a:r>
              <a:rPr lang="en-US" i="1" dirty="0"/>
              <a:t> ye </a:t>
            </a:r>
            <a:r>
              <a:rPr lang="en-US" i="1" dirty="0" err="1">
                <a:highlight>
                  <a:srgbClr val="FFFF00"/>
                </a:highlight>
              </a:rPr>
              <a:t>prapadyante</a:t>
            </a:r>
            <a:r>
              <a:rPr lang="en-US" i="1" dirty="0"/>
              <a:t> </a:t>
            </a:r>
            <a:r>
              <a:rPr lang="en-US" i="1" dirty="0" err="1"/>
              <a:t>māyām</a:t>
            </a:r>
            <a:r>
              <a:rPr lang="en-US" i="1" dirty="0"/>
              <a:t> </a:t>
            </a:r>
            <a:r>
              <a:rPr lang="en-US" i="1" dirty="0" err="1"/>
              <a:t>etāṁ</a:t>
            </a:r>
            <a:r>
              <a:rPr lang="en-US" i="1" dirty="0"/>
              <a:t> </a:t>
            </a:r>
            <a:r>
              <a:rPr lang="en-US" i="1" dirty="0" err="1"/>
              <a:t>taranti</a:t>
            </a:r>
            <a:r>
              <a:rPr lang="en-US" i="1" dirty="0"/>
              <a:t> </a:t>
            </a:r>
            <a:r>
              <a:rPr lang="en-US" i="1" dirty="0" err="1"/>
              <a:t>te</a:t>
            </a:r>
            <a:endParaRPr lang="en-US" i="1" dirty="0"/>
          </a:p>
          <a:p>
            <a:pPr lvl="1"/>
            <a:r>
              <a:rPr lang="en-US" i="1" dirty="0"/>
              <a:t>To cross easily - Surrender to Him</a:t>
            </a:r>
          </a:p>
          <a:p>
            <a:r>
              <a:rPr lang="en-US" i="1" dirty="0">
                <a:hlinkClick r:id="rId7"/>
              </a:rPr>
              <a:t>BG 2.7</a:t>
            </a:r>
            <a:r>
              <a:rPr lang="en-US" i="1" dirty="0"/>
              <a:t>: </a:t>
            </a:r>
            <a:r>
              <a:rPr lang="en-US" i="1" dirty="0" err="1"/>
              <a:t>kārpaṇya-doṣopahata-svabhāvaḥ</a:t>
            </a:r>
            <a:r>
              <a:rPr lang="en-US" i="1" dirty="0"/>
              <a:t> </a:t>
            </a:r>
            <a:r>
              <a:rPr lang="en-US" i="1" dirty="0" err="1"/>
              <a:t>pṛcchāmi</a:t>
            </a:r>
            <a:r>
              <a:rPr lang="en-US" i="1" dirty="0"/>
              <a:t> </a:t>
            </a:r>
            <a:r>
              <a:rPr lang="en-US" i="1" dirty="0" err="1"/>
              <a:t>tvāṁ</a:t>
            </a:r>
            <a:r>
              <a:rPr lang="en-US" i="1" dirty="0"/>
              <a:t> </a:t>
            </a:r>
            <a:r>
              <a:rPr lang="en-US" i="1" dirty="0">
                <a:highlight>
                  <a:srgbClr val="FFFF00"/>
                </a:highlight>
              </a:rPr>
              <a:t>dharma-</a:t>
            </a:r>
            <a:r>
              <a:rPr lang="en-US" i="1" dirty="0" err="1">
                <a:highlight>
                  <a:srgbClr val="FFFF00"/>
                </a:highlight>
              </a:rPr>
              <a:t>sammūḍha</a:t>
            </a:r>
            <a:r>
              <a:rPr lang="en-US" i="1" dirty="0">
                <a:highlight>
                  <a:srgbClr val="FFFF00"/>
                </a:highlight>
              </a:rPr>
              <a:t>-</a:t>
            </a:r>
            <a:r>
              <a:rPr lang="en-US" i="1" dirty="0" err="1">
                <a:highlight>
                  <a:srgbClr val="FFFF00"/>
                </a:highlight>
              </a:rPr>
              <a:t>cetāḥ</a:t>
            </a:r>
            <a:br>
              <a:rPr lang="en-US" i="1" dirty="0"/>
            </a:br>
            <a:r>
              <a:rPr lang="en-US" i="1" dirty="0" err="1"/>
              <a:t>yac</a:t>
            </a:r>
            <a:r>
              <a:rPr lang="en-US" i="1" dirty="0"/>
              <a:t> </a:t>
            </a:r>
            <a:r>
              <a:rPr lang="en-US" i="1" dirty="0" err="1"/>
              <a:t>chreyaḥ</a:t>
            </a:r>
            <a:r>
              <a:rPr lang="en-US" i="1" dirty="0"/>
              <a:t> </a:t>
            </a:r>
            <a:r>
              <a:rPr lang="en-US" i="1" dirty="0" err="1"/>
              <a:t>syān</a:t>
            </a:r>
            <a:r>
              <a:rPr lang="en-US" i="1" dirty="0"/>
              <a:t> </a:t>
            </a:r>
            <a:r>
              <a:rPr lang="en-US" i="1" dirty="0" err="1"/>
              <a:t>niścitaṁ</a:t>
            </a:r>
            <a:r>
              <a:rPr lang="en-US" i="1" dirty="0"/>
              <a:t> </a:t>
            </a:r>
            <a:r>
              <a:rPr lang="en-US" i="1" dirty="0" err="1"/>
              <a:t>brūhi</a:t>
            </a:r>
            <a:r>
              <a:rPr lang="en-US" i="1" dirty="0"/>
              <a:t> tan me </a:t>
            </a:r>
            <a:r>
              <a:rPr lang="en-US" i="1" dirty="0" err="1"/>
              <a:t>śiṣyas</a:t>
            </a:r>
            <a:r>
              <a:rPr lang="en-US" i="1" dirty="0"/>
              <a:t> </a:t>
            </a:r>
            <a:r>
              <a:rPr lang="en-US" i="1" dirty="0" err="1"/>
              <a:t>te</a:t>
            </a:r>
            <a:r>
              <a:rPr lang="en-US" i="1" dirty="0"/>
              <a:t> ’</a:t>
            </a:r>
            <a:r>
              <a:rPr lang="en-US" i="1" dirty="0" err="1"/>
              <a:t>haṁ</a:t>
            </a:r>
            <a:r>
              <a:rPr lang="en-US" i="1" dirty="0"/>
              <a:t> </a:t>
            </a:r>
            <a:r>
              <a:rPr lang="en-US" i="1" dirty="0" err="1"/>
              <a:t>śādhi</a:t>
            </a:r>
            <a:r>
              <a:rPr lang="en-US" i="1" dirty="0"/>
              <a:t> </a:t>
            </a:r>
            <a:r>
              <a:rPr lang="en-US" i="1" dirty="0" err="1">
                <a:highlight>
                  <a:srgbClr val="FFFF00"/>
                </a:highlight>
              </a:rPr>
              <a:t>māṁ</a:t>
            </a:r>
            <a:r>
              <a:rPr lang="en-US" i="1" dirty="0">
                <a:highlight>
                  <a:srgbClr val="FFFF00"/>
                </a:highlight>
              </a:rPr>
              <a:t> </a:t>
            </a:r>
            <a:r>
              <a:rPr lang="en-US" i="1" dirty="0" err="1">
                <a:highlight>
                  <a:srgbClr val="FFFF00"/>
                </a:highlight>
              </a:rPr>
              <a:t>tvāṁ</a:t>
            </a:r>
            <a:r>
              <a:rPr lang="en-US" i="1" dirty="0">
                <a:highlight>
                  <a:srgbClr val="FFFF00"/>
                </a:highlight>
              </a:rPr>
              <a:t> </a:t>
            </a:r>
            <a:r>
              <a:rPr lang="en-US" i="1" dirty="0" err="1">
                <a:highlight>
                  <a:srgbClr val="FFFF00"/>
                </a:highlight>
              </a:rPr>
              <a:t>prapannam</a:t>
            </a:r>
            <a:endParaRPr lang="en-US" i="1" dirty="0">
              <a:highlight>
                <a:srgbClr val="FFFF00"/>
              </a:highlight>
            </a:endParaRPr>
          </a:p>
          <a:p>
            <a:r>
              <a:rPr lang="en-US" i="1" dirty="0">
                <a:hlinkClick r:id="rId8"/>
              </a:rPr>
              <a:t>BG 18.66</a:t>
            </a:r>
            <a:r>
              <a:rPr lang="en-US" i="1" dirty="0"/>
              <a:t>: </a:t>
            </a:r>
            <a:r>
              <a:rPr lang="en-US" i="1" dirty="0" err="1"/>
              <a:t>sarva-dharmān</a:t>
            </a:r>
            <a:r>
              <a:rPr lang="en-US" i="1" dirty="0"/>
              <a:t> </a:t>
            </a:r>
            <a:r>
              <a:rPr lang="en-US" i="1" dirty="0" err="1"/>
              <a:t>parityajya</a:t>
            </a:r>
            <a:r>
              <a:rPr lang="en-US" i="1" dirty="0"/>
              <a:t> </a:t>
            </a:r>
            <a:r>
              <a:rPr lang="en-US" i="1" dirty="0" err="1"/>
              <a:t>mām</a:t>
            </a:r>
            <a:r>
              <a:rPr lang="en-US" i="1" dirty="0"/>
              <a:t> </a:t>
            </a:r>
            <a:r>
              <a:rPr lang="en-US" i="1" dirty="0" err="1">
                <a:highlight>
                  <a:srgbClr val="FFFF00"/>
                </a:highlight>
              </a:rPr>
              <a:t>ekaṁ</a:t>
            </a:r>
            <a:r>
              <a:rPr lang="en-US" i="1" dirty="0"/>
              <a:t> </a:t>
            </a:r>
            <a:r>
              <a:rPr lang="en-US" i="1" dirty="0" err="1"/>
              <a:t>śaraṇaṁ</a:t>
            </a:r>
            <a:r>
              <a:rPr lang="en-US" i="1" dirty="0"/>
              <a:t> </a:t>
            </a:r>
            <a:r>
              <a:rPr lang="en-US" i="1" dirty="0" err="1"/>
              <a:t>vraja</a:t>
            </a:r>
            <a:br>
              <a:rPr lang="en-US" i="1" dirty="0"/>
            </a:br>
            <a:r>
              <a:rPr lang="en-US" i="1" dirty="0" err="1"/>
              <a:t>ahaṁ</a:t>
            </a:r>
            <a:r>
              <a:rPr lang="en-US" i="1" dirty="0"/>
              <a:t> </a:t>
            </a:r>
            <a:r>
              <a:rPr lang="en-US" i="1" dirty="0" err="1"/>
              <a:t>tvāṁ</a:t>
            </a:r>
            <a:r>
              <a:rPr lang="en-US" i="1" dirty="0"/>
              <a:t> </a:t>
            </a:r>
            <a:r>
              <a:rPr lang="en-US" i="1" dirty="0" err="1"/>
              <a:t>sarva-pāpebhyo</a:t>
            </a:r>
            <a:r>
              <a:rPr lang="en-US" i="1" dirty="0"/>
              <a:t> </a:t>
            </a:r>
            <a:r>
              <a:rPr lang="en-US" i="1" dirty="0" err="1"/>
              <a:t>mokṣayiṣyāmi</a:t>
            </a:r>
            <a:r>
              <a:rPr lang="en-US" i="1" dirty="0"/>
              <a:t> </a:t>
            </a:r>
            <a:r>
              <a:rPr lang="en-US" i="1" dirty="0" err="1"/>
              <a:t>mā</a:t>
            </a:r>
            <a:r>
              <a:rPr lang="en-US" i="1" dirty="0"/>
              <a:t> </a:t>
            </a:r>
            <a:r>
              <a:rPr lang="en-US" i="1" dirty="0" err="1"/>
              <a:t>śucaḥ</a:t>
            </a:r>
            <a:endParaRPr lang="en-US" i="1" dirty="0"/>
          </a:p>
          <a:p>
            <a:endParaRPr lang="en-US" dirty="0">
              <a:highlight>
                <a:srgbClr val="FFFF00"/>
              </a:highlight>
            </a:endParaRPr>
          </a:p>
        </p:txBody>
      </p:sp>
    </p:spTree>
    <p:extLst>
      <p:ext uri="{BB962C8B-B14F-4D97-AF65-F5344CB8AC3E}">
        <p14:creationId xmlns:p14="http://schemas.microsoft.com/office/powerpoint/2010/main" val="24019015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DA00-8A01-F347-9333-0E612D496736}"/>
              </a:ext>
            </a:extLst>
          </p:cNvPr>
          <p:cNvSpPr>
            <a:spLocks noGrp="1"/>
          </p:cNvSpPr>
          <p:nvPr>
            <p:ph type="title"/>
          </p:nvPr>
        </p:nvSpPr>
        <p:spPr/>
        <p:txBody>
          <a:bodyPr/>
          <a:lstStyle/>
          <a:p>
            <a:r>
              <a:rPr lang="en-US" dirty="0"/>
              <a:t>Connecting Verses</a:t>
            </a:r>
          </a:p>
        </p:txBody>
      </p:sp>
      <p:sp>
        <p:nvSpPr>
          <p:cNvPr id="3" name="Content Placeholder 2">
            <a:extLst>
              <a:ext uri="{FF2B5EF4-FFF2-40B4-BE49-F238E27FC236}">
                <a16:creationId xmlns:a16="http://schemas.microsoft.com/office/drawing/2014/main" id="{8E7FE29F-9911-AA4B-A26C-78B79270F931}"/>
              </a:ext>
            </a:extLst>
          </p:cNvPr>
          <p:cNvSpPr>
            <a:spLocks noGrp="1"/>
          </p:cNvSpPr>
          <p:nvPr>
            <p:ph idx="1"/>
          </p:nvPr>
        </p:nvSpPr>
        <p:spPr/>
        <p:txBody>
          <a:bodyPr>
            <a:normAutofit lnSpcReduction="10000"/>
          </a:bodyPr>
          <a:lstStyle/>
          <a:p>
            <a:r>
              <a:rPr lang="en-US" dirty="0">
                <a:hlinkClick r:id="rId2"/>
              </a:rPr>
              <a:t>SB 1.7.6</a:t>
            </a:r>
            <a:r>
              <a:rPr lang="en-US" dirty="0"/>
              <a:t>: </a:t>
            </a:r>
            <a:r>
              <a:rPr lang="en-US" i="1" dirty="0" err="1">
                <a:highlight>
                  <a:srgbClr val="FFFF00"/>
                </a:highlight>
              </a:rPr>
              <a:t>anarthopaśamaṁ</a:t>
            </a:r>
            <a:r>
              <a:rPr lang="en-US" i="1" dirty="0"/>
              <a:t> </a:t>
            </a:r>
            <a:r>
              <a:rPr lang="en-US" i="1" dirty="0" err="1"/>
              <a:t>sākṣād</a:t>
            </a:r>
            <a:r>
              <a:rPr lang="en-US" i="1" dirty="0"/>
              <a:t> bhakti-</a:t>
            </a:r>
            <a:r>
              <a:rPr lang="en-US" i="1" dirty="0" err="1"/>
              <a:t>yogam</a:t>
            </a:r>
            <a:r>
              <a:rPr lang="en-US" i="1" dirty="0"/>
              <a:t> </a:t>
            </a:r>
            <a:r>
              <a:rPr lang="en-US" i="1" dirty="0" err="1"/>
              <a:t>adhokṣaje</a:t>
            </a:r>
            <a:br>
              <a:rPr lang="en-US" i="1" dirty="0"/>
            </a:br>
            <a:r>
              <a:rPr lang="en-US" i="1" dirty="0" err="1">
                <a:highlight>
                  <a:srgbClr val="FFFF00"/>
                </a:highlight>
              </a:rPr>
              <a:t>lokasyājānato</a:t>
            </a:r>
            <a:r>
              <a:rPr lang="en-US" i="1" dirty="0"/>
              <a:t> </a:t>
            </a:r>
            <a:r>
              <a:rPr lang="en-US" i="1" dirty="0" err="1"/>
              <a:t>vidvāṁś</a:t>
            </a:r>
            <a:r>
              <a:rPr lang="en-US" i="1" dirty="0"/>
              <a:t> </a:t>
            </a:r>
            <a:r>
              <a:rPr lang="en-US" i="1" dirty="0" err="1"/>
              <a:t>cakre</a:t>
            </a:r>
            <a:r>
              <a:rPr lang="en-US" i="1" dirty="0"/>
              <a:t> </a:t>
            </a:r>
            <a:r>
              <a:rPr lang="en-US" i="1" dirty="0" err="1"/>
              <a:t>sātvata-saṁhitām</a:t>
            </a:r>
            <a:endParaRPr lang="en-US" i="1" dirty="0"/>
          </a:p>
          <a:p>
            <a:pPr lvl="1"/>
            <a:r>
              <a:rPr lang="en-US" dirty="0"/>
              <a:t>The </a:t>
            </a:r>
            <a:r>
              <a:rPr lang="en-US" dirty="0">
                <a:highlight>
                  <a:srgbClr val="FFFF00"/>
                </a:highlight>
              </a:rPr>
              <a:t>material miseries </a:t>
            </a:r>
            <a:r>
              <a:rPr lang="en-US" dirty="0"/>
              <a:t>of the living entity, which are </a:t>
            </a:r>
            <a:r>
              <a:rPr lang="en-US" dirty="0">
                <a:highlight>
                  <a:srgbClr val="FFFF00"/>
                </a:highlight>
              </a:rPr>
              <a:t>superfluous</a:t>
            </a:r>
            <a:r>
              <a:rPr lang="en-US" dirty="0"/>
              <a:t> to him, can be </a:t>
            </a:r>
            <a:r>
              <a:rPr lang="en-US" dirty="0">
                <a:highlight>
                  <a:srgbClr val="FFFF00"/>
                </a:highlight>
              </a:rPr>
              <a:t>directly mitigated by the linking process of devotional service</a:t>
            </a:r>
            <a:r>
              <a:rPr lang="en-US" dirty="0"/>
              <a:t>. But the </a:t>
            </a:r>
            <a:r>
              <a:rPr lang="en-US" dirty="0">
                <a:highlight>
                  <a:srgbClr val="FFFF00"/>
                </a:highlight>
              </a:rPr>
              <a:t>mass of people do not know this</a:t>
            </a:r>
            <a:r>
              <a:rPr lang="en-US" dirty="0"/>
              <a:t>, and therefore the learned </a:t>
            </a:r>
            <a:r>
              <a:rPr lang="en-US" dirty="0" err="1"/>
              <a:t>Vyāsadeva</a:t>
            </a:r>
            <a:r>
              <a:rPr lang="en-US" dirty="0"/>
              <a:t> compiled this Vedic literature, which is in relation to the Supreme Truth.</a:t>
            </a:r>
            <a:endParaRPr lang="en-US" i="1" dirty="0"/>
          </a:p>
          <a:p>
            <a:r>
              <a:rPr lang="en-US" i="1" dirty="0"/>
              <a:t>SB 1.7.7: </a:t>
            </a:r>
            <a:r>
              <a:rPr lang="en-US" i="1" dirty="0" err="1"/>
              <a:t>yasyāṁ</a:t>
            </a:r>
            <a:r>
              <a:rPr lang="en-US" i="1" dirty="0"/>
              <a:t> </a:t>
            </a:r>
            <a:r>
              <a:rPr lang="en-US" i="1" dirty="0" err="1"/>
              <a:t>vai</a:t>
            </a:r>
            <a:r>
              <a:rPr lang="en-US" i="1" dirty="0"/>
              <a:t> </a:t>
            </a:r>
            <a:r>
              <a:rPr lang="en-US" i="1" dirty="0" err="1"/>
              <a:t>śrūyamāṇāyāṁ</a:t>
            </a:r>
            <a:r>
              <a:rPr lang="en-US" i="1" dirty="0"/>
              <a:t> </a:t>
            </a:r>
            <a:r>
              <a:rPr lang="en-US" i="1" dirty="0" err="1"/>
              <a:t>kṛṣṇe</a:t>
            </a:r>
            <a:r>
              <a:rPr lang="en-US" i="1" dirty="0"/>
              <a:t> </a:t>
            </a:r>
            <a:r>
              <a:rPr lang="en-US" i="1" dirty="0" err="1"/>
              <a:t>parama-pūruṣe</a:t>
            </a:r>
            <a:br>
              <a:rPr lang="en-US" i="1" dirty="0"/>
            </a:br>
            <a:r>
              <a:rPr lang="en-US" i="1" dirty="0" err="1"/>
              <a:t>bhaktir</a:t>
            </a:r>
            <a:r>
              <a:rPr lang="en-US" i="1" dirty="0"/>
              <a:t> </a:t>
            </a:r>
            <a:r>
              <a:rPr lang="en-US" i="1" dirty="0" err="1"/>
              <a:t>utpadyate</a:t>
            </a:r>
            <a:r>
              <a:rPr lang="en-US" i="1" dirty="0"/>
              <a:t> </a:t>
            </a:r>
            <a:r>
              <a:rPr lang="en-US" i="1" dirty="0" err="1"/>
              <a:t>puṁsaḥ</a:t>
            </a:r>
            <a:r>
              <a:rPr lang="en-US" i="1" dirty="0"/>
              <a:t> </a:t>
            </a:r>
            <a:r>
              <a:rPr lang="en-US" i="1" dirty="0" err="1"/>
              <a:t>śoka-moha-bhayāpahā</a:t>
            </a:r>
            <a:endParaRPr lang="en-US" i="1" dirty="0"/>
          </a:p>
          <a:p>
            <a:pPr lvl="1"/>
            <a:r>
              <a:rPr lang="en-US" dirty="0"/>
              <a:t>Simply by giving </a:t>
            </a:r>
            <a:r>
              <a:rPr lang="en-US" dirty="0">
                <a:highlight>
                  <a:srgbClr val="FFFF00"/>
                </a:highlight>
              </a:rPr>
              <a:t>aural reception</a:t>
            </a:r>
            <a:r>
              <a:rPr lang="en-US" dirty="0"/>
              <a:t> to this Vedic literature, the feeling for loving devotional service to Lord </a:t>
            </a:r>
            <a:r>
              <a:rPr lang="en-US" dirty="0" err="1"/>
              <a:t>Kṛṣṇa</a:t>
            </a:r>
            <a:r>
              <a:rPr lang="en-US" dirty="0"/>
              <a:t>, the Supreme Personality of Godhead, sprouts up at once to </a:t>
            </a:r>
            <a:r>
              <a:rPr lang="en-US" dirty="0">
                <a:highlight>
                  <a:srgbClr val="FFFF00"/>
                </a:highlight>
              </a:rPr>
              <a:t>extinguish the fire of lamentation, illusion and fearfulness</a:t>
            </a:r>
            <a:r>
              <a:rPr lang="en-US" dirty="0"/>
              <a:t>.</a:t>
            </a:r>
            <a:br>
              <a:rPr lang="en-US" dirty="0"/>
            </a:br>
            <a:endParaRPr lang="en-US" dirty="0"/>
          </a:p>
          <a:p>
            <a:pPr lvl="1"/>
            <a:endParaRPr lang="en-US" dirty="0"/>
          </a:p>
        </p:txBody>
      </p:sp>
    </p:spTree>
    <p:extLst>
      <p:ext uri="{BB962C8B-B14F-4D97-AF65-F5344CB8AC3E}">
        <p14:creationId xmlns:p14="http://schemas.microsoft.com/office/powerpoint/2010/main" val="17969062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30F6F-0931-2D48-8985-305BFEF860C0}"/>
              </a:ext>
            </a:extLst>
          </p:cNvPr>
          <p:cNvSpPr>
            <a:spLocks noGrp="1"/>
          </p:cNvSpPr>
          <p:nvPr>
            <p:ph type="title"/>
          </p:nvPr>
        </p:nvSpPr>
        <p:spPr>
          <a:xfrm>
            <a:off x="4965430" y="629268"/>
            <a:ext cx="6586491" cy="1286160"/>
          </a:xfrm>
        </p:spPr>
        <p:txBody>
          <a:bodyPr anchor="b">
            <a:normAutofit/>
          </a:bodyPr>
          <a:lstStyle/>
          <a:p>
            <a:r>
              <a:rPr lang="en-US" dirty="0"/>
              <a:t>Intelligence – seek refuge </a:t>
            </a:r>
          </a:p>
        </p:txBody>
      </p:sp>
      <p:sp>
        <p:nvSpPr>
          <p:cNvPr id="3" name="Content Placeholder 2">
            <a:extLst>
              <a:ext uri="{FF2B5EF4-FFF2-40B4-BE49-F238E27FC236}">
                <a16:creationId xmlns:a16="http://schemas.microsoft.com/office/drawing/2014/main" id="{5541B1D1-3A0D-224D-8210-4EAE4D8D1AF9}"/>
              </a:ext>
            </a:extLst>
          </p:cNvPr>
          <p:cNvSpPr>
            <a:spLocks noGrp="1"/>
          </p:cNvSpPr>
          <p:nvPr>
            <p:ph idx="1"/>
          </p:nvPr>
        </p:nvSpPr>
        <p:spPr>
          <a:xfrm>
            <a:off x="4965431" y="2438400"/>
            <a:ext cx="6586489" cy="3785419"/>
          </a:xfrm>
        </p:spPr>
        <p:txBody>
          <a:bodyPr>
            <a:normAutofit fontScale="55000" lnSpcReduction="20000"/>
          </a:bodyPr>
          <a:lstStyle/>
          <a:p>
            <a:r>
              <a:rPr lang="en-US" i="1" dirty="0" err="1"/>
              <a:t>yaḥ</a:t>
            </a:r>
            <a:r>
              <a:rPr lang="en-US" i="1" dirty="0"/>
              <a:t> </a:t>
            </a:r>
            <a:r>
              <a:rPr lang="en-US" i="1" dirty="0" err="1"/>
              <a:t>kaścaneśo</a:t>
            </a:r>
            <a:r>
              <a:rPr lang="en-US" i="1" dirty="0"/>
              <a:t> </a:t>
            </a:r>
            <a:r>
              <a:rPr lang="en-US" i="1" dirty="0" err="1"/>
              <a:t>balino</a:t>
            </a:r>
            <a:r>
              <a:rPr lang="en-US" i="1" dirty="0"/>
              <a:t> </a:t>
            </a:r>
            <a:r>
              <a:rPr lang="en-US" i="1" dirty="0">
                <a:highlight>
                  <a:srgbClr val="FFFF00"/>
                </a:highlight>
              </a:rPr>
              <a:t>’</a:t>
            </a:r>
            <a:r>
              <a:rPr lang="en-US" i="1" dirty="0" err="1">
                <a:highlight>
                  <a:srgbClr val="FFFF00"/>
                </a:highlight>
              </a:rPr>
              <a:t>ntakoragāt</a:t>
            </a:r>
            <a:br>
              <a:rPr lang="en-US" i="1" dirty="0"/>
            </a:br>
            <a:r>
              <a:rPr lang="en-US" i="1" dirty="0" err="1">
                <a:highlight>
                  <a:srgbClr val="FFFF00"/>
                </a:highlight>
              </a:rPr>
              <a:t>pracaṇḍa-vegād</a:t>
            </a:r>
            <a:r>
              <a:rPr lang="en-US" i="1" dirty="0"/>
              <a:t> </a:t>
            </a:r>
            <a:r>
              <a:rPr lang="en-US" i="1" dirty="0" err="1">
                <a:highlight>
                  <a:srgbClr val="FFFF00"/>
                </a:highlight>
              </a:rPr>
              <a:t>abhidhāvato</a:t>
            </a:r>
            <a:r>
              <a:rPr lang="en-US" i="1" dirty="0">
                <a:highlight>
                  <a:srgbClr val="FFFF00"/>
                </a:highlight>
              </a:rPr>
              <a:t> </a:t>
            </a:r>
            <a:r>
              <a:rPr lang="en-US" i="1" dirty="0" err="1">
                <a:highlight>
                  <a:srgbClr val="FFFF00"/>
                </a:highlight>
              </a:rPr>
              <a:t>bhṛśam</a:t>
            </a:r>
            <a:br>
              <a:rPr lang="en-US" i="1" dirty="0"/>
            </a:br>
            <a:r>
              <a:rPr lang="en-US" i="1" dirty="0" err="1"/>
              <a:t>bhītaṁ</a:t>
            </a:r>
            <a:r>
              <a:rPr lang="en-US" i="1" dirty="0"/>
              <a:t> </a:t>
            </a:r>
            <a:r>
              <a:rPr lang="en-US" i="1" dirty="0" err="1"/>
              <a:t>prapannaṁ</a:t>
            </a:r>
            <a:r>
              <a:rPr lang="en-US" i="1" dirty="0"/>
              <a:t> </a:t>
            </a:r>
            <a:r>
              <a:rPr lang="en-US" i="1" dirty="0" err="1"/>
              <a:t>paripāti</a:t>
            </a:r>
            <a:r>
              <a:rPr lang="en-US" i="1" dirty="0"/>
              <a:t> yad-</a:t>
            </a:r>
            <a:r>
              <a:rPr lang="en-US" i="1" dirty="0" err="1"/>
              <a:t>bhayān</a:t>
            </a:r>
            <a:br>
              <a:rPr lang="en-US" i="1" dirty="0"/>
            </a:br>
            <a:r>
              <a:rPr lang="en-US" i="1" dirty="0" err="1"/>
              <a:t>mṛtyuḥ</a:t>
            </a:r>
            <a:r>
              <a:rPr lang="en-US" i="1" dirty="0"/>
              <a:t> </a:t>
            </a:r>
            <a:r>
              <a:rPr lang="en-US" i="1" dirty="0" err="1"/>
              <a:t>pradhāvaty</a:t>
            </a:r>
            <a:r>
              <a:rPr lang="en-US" i="1" dirty="0"/>
              <a:t> </a:t>
            </a:r>
            <a:r>
              <a:rPr lang="en-US" i="1" dirty="0" err="1"/>
              <a:t>araṇaṁ</a:t>
            </a:r>
            <a:r>
              <a:rPr lang="en-US" i="1" dirty="0"/>
              <a:t> tam </a:t>
            </a:r>
            <a:r>
              <a:rPr lang="en-US" i="1" dirty="0" err="1"/>
              <a:t>īmahi</a:t>
            </a:r>
            <a:endParaRPr lang="en-US" i="1" dirty="0"/>
          </a:p>
          <a:p>
            <a:r>
              <a:rPr lang="en-US" i="1" dirty="0">
                <a:hlinkClick r:id="rId2"/>
              </a:rPr>
              <a:t>yaḥ</a:t>
            </a:r>
            <a:r>
              <a:rPr lang="en-US" dirty="0"/>
              <a:t> — He who (the Supreme Personality of Godhead); </a:t>
            </a:r>
            <a:r>
              <a:rPr lang="en-US" i="1" dirty="0">
                <a:hlinkClick r:id="rId3"/>
              </a:rPr>
              <a:t>kaścana</a:t>
            </a:r>
            <a:r>
              <a:rPr lang="en-US" dirty="0"/>
              <a:t> — someone; </a:t>
            </a:r>
            <a:r>
              <a:rPr lang="en-US" i="1" dirty="0">
                <a:hlinkClick r:id="rId4"/>
              </a:rPr>
              <a:t>īśaḥ</a:t>
            </a:r>
            <a:r>
              <a:rPr lang="en-US" dirty="0"/>
              <a:t> — the supreme controller; </a:t>
            </a:r>
            <a:r>
              <a:rPr lang="en-US" i="1" dirty="0">
                <a:hlinkClick r:id="rId5"/>
              </a:rPr>
              <a:t>balinaḥ</a:t>
            </a:r>
            <a:r>
              <a:rPr lang="en-US" dirty="0"/>
              <a:t> — very powerful; </a:t>
            </a:r>
            <a:r>
              <a:rPr lang="en-US" i="1" dirty="0" err="1">
                <a:hlinkClick r:id="rId6"/>
              </a:rPr>
              <a:t>antaka</a:t>
            </a:r>
            <a:r>
              <a:rPr lang="en-US" dirty="0" err="1"/>
              <a:t>-</a:t>
            </a:r>
            <a:r>
              <a:rPr lang="en-US" i="1" dirty="0" err="1">
                <a:hlinkClick r:id="rId7"/>
              </a:rPr>
              <a:t>uragāt</a:t>
            </a:r>
            <a:r>
              <a:rPr lang="en-US" dirty="0"/>
              <a:t> — from the great serpent of time, which brings death; </a:t>
            </a:r>
            <a:r>
              <a:rPr lang="en-US" i="1" dirty="0" err="1">
                <a:hlinkClick r:id="rId8"/>
              </a:rPr>
              <a:t>pracaṇḍa</a:t>
            </a:r>
            <a:r>
              <a:rPr lang="en-US" dirty="0" err="1"/>
              <a:t>-</a:t>
            </a:r>
            <a:r>
              <a:rPr lang="en-US" i="1" dirty="0" err="1">
                <a:hlinkClick r:id="rId9"/>
              </a:rPr>
              <a:t>vegāt</a:t>
            </a:r>
            <a:r>
              <a:rPr lang="en-US" dirty="0"/>
              <a:t> — whose force is fearful; </a:t>
            </a:r>
            <a:r>
              <a:rPr lang="en-US" i="1" dirty="0">
                <a:hlinkClick r:id="rId10"/>
              </a:rPr>
              <a:t>abhidhāvataḥ</a:t>
            </a:r>
            <a:r>
              <a:rPr lang="en-US" dirty="0"/>
              <a:t> — who is chasing; </a:t>
            </a:r>
            <a:r>
              <a:rPr lang="en-US" i="1" dirty="0">
                <a:hlinkClick r:id="rId11"/>
              </a:rPr>
              <a:t>bhṛśam</a:t>
            </a:r>
            <a:r>
              <a:rPr lang="en-US" dirty="0"/>
              <a:t> — endlessly (every hour and every minute); </a:t>
            </a:r>
            <a:r>
              <a:rPr lang="en-US" i="1" dirty="0">
                <a:hlinkClick r:id="rId12"/>
              </a:rPr>
              <a:t>bhītam</a:t>
            </a:r>
            <a:r>
              <a:rPr lang="en-US" dirty="0"/>
              <a:t> — one who is afraid of death; </a:t>
            </a:r>
            <a:r>
              <a:rPr lang="en-US" i="1" dirty="0">
                <a:hlinkClick r:id="rId13"/>
              </a:rPr>
              <a:t>prapannam</a:t>
            </a:r>
            <a:r>
              <a:rPr lang="en-US" dirty="0"/>
              <a:t> — who is surrendered (to the Supreme Personality of Godhead); </a:t>
            </a:r>
            <a:r>
              <a:rPr lang="en-US" i="1" dirty="0">
                <a:hlinkClick r:id="rId14"/>
              </a:rPr>
              <a:t>paripāti</a:t>
            </a:r>
            <a:r>
              <a:rPr lang="en-US" dirty="0"/>
              <a:t> — He protects; </a:t>
            </a:r>
            <a:r>
              <a:rPr lang="en-US" i="1" dirty="0" err="1">
                <a:hlinkClick r:id="rId15"/>
              </a:rPr>
              <a:t>yat</a:t>
            </a:r>
            <a:r>
              <a:rPr lang="en-US" dirty="0" err="1"/>
              <a:t>-</a:t>
            </a:r>
            <a:r>
              <a:rPr lang="en-US" i="1" dirty="0" err="1">
                <a:hlinkClick r:id="rId16"/>
              </a:rPr>
              <a:t>bhayāt</a:t>
            </a:r>
            <a:r>
              <a:rPr lang="en-US" dirty="0"/>
              <a:t> — from fear of the Lord; </a:t>
            </a:r>
            <a:r>
              <a:rPr lang="en-US" i="1" dirty="0">
                <a:hlinkClick r:id="rId17"/>
              </a:rPr>
              <a:t>mṛtyuḥ</a:t>
            </a:r>
            <a:r>
              <a:rPr lang="en-US" dirty="0"/>
              <a:t> — death itself; </a:t>
            </a:r>
            <a:r>
              <a:rPr lang="en-US" i="1" dirty="0">
                <a:hlinkClick r:id="rId18"/>
              </a:rPr>
              <a:t>pradhāvati</a:t>
            </a:r>
            <a:r>
              <a:rPr lang="en-US" dirty="0"/>
              <a:t> — runs away; </a:t>
            </a:r>
            <a:r>
              <a:rPr lang="en-US" i="1" dirty="0">
                <a:hlinkClick r:id="rId19"/>
              </a:rPr>
              <a:t>araṇam</a:t>
            </a:r>
            <a:r>
              <a:rPr lang="en-US" dirty="0"/>
              <a:t> — the actual shelter of everyone; </a:t>
            </a:r>
            <a:r>
              <a:rPr lang="en-US" i="1" dirty="0">
                <a:hlinkClick r:id="rId20"/>
              </a:rPr>
              <a:t>tam</a:t>
            </a:r>
            <a:r>
              <a:rPr lang="en-US" dirty="0"/>
              <a:t> — unto Him; </a:t>
            </a:r>
            <a:r>
              <a:rPr lang="en-US" i="1" dirty="0">
                <a:hlinkClick r:id="rId21"/>
              </a:rPr>
              <a:t>īmahi</a:t>
            </a:r>
            <a:r>
              <a:rPr lang="en-US" dirty="0"/>
              <a:t> — I surrender or take shelter.</a:t>
            </a:r>
          </a:p>
          <a:p>
            <a:r>
              <a:rPr lang="en-US" b="1" dirty="0"/>
              <a:t>The Supreme Personality of Godhead is certainly not known to everyone, but He is very powerful and influential. Therefore, although the serpent of eternal time, which is fearful in force, endlessly chases everyone, ready to swallow him, </a:t>
            </a:r>
            <a:r>
              <a:rPr lang="en-US" b="1" dirty="0">
                <a:highlight>
                  <a:srgbClr val="FFFF00"/>
                </a:highlight>
              </a:rPr>
              <a:t>if one who fears this serpent seeks shelter of the Lord</a:t>
            </a:r>
            <a:r>
              <a:rPr lang="en-US" b="1" dirty="0"/>
              <a:t>, </a:t>
            </a:r>
            <a:r>
              <a:rPr lang="en-US" b="1" dirty="0">
                <a:highlight>
                  <a:srgbClr val="FFFF00"/>
                </a:highlight>
              </a:rPr>
              <a:t>the Lord gives him protection, for even death runs away in fear of the Lord</a:t>
            </a:r>
            <a:r>
              <a:rPr lang="en-US" b="1" dirty="0"/>
              <a:t>. I therefore surrender unto Him, the great and powerful supreme authority who is the actual shelter of everyone. [SB 8.2.33]</a:t>
            </a:r>
            <a:endParaRPr lang="en-US" sz="2000" dirty="0"/>
          </a:p>
        </p:txBody>
      </p:sp>
      <p:pic>
        <p:nvPicPr>
          <p:cNvPr id="13314" name="Picture 2" descr="Gajendra's Prayers of Surrender | The Hare Krishna Movement">
            <a:extLst>
              <a:ext uri="{FF2B5EF4-FFF2-40B4-BE49-F238E27FC236}">
                <a16:creationId xmlns:a16="http://schemas.microsoft.com/office/drawing/2014/main" id="{7D285039-AA16-6243-9937-64C28BDE7A21}"/>
              </a:ext>
            </a:extLst>
          </p:cNvPr>
          <p:cNvPicPr>
            <a:picLocks noChangeAspect="1" noChangeArrowheads="1"/>
          </p:cNvPicPr>
          <p:nvPr/>
        </p:nvPicPr>
        <p:blipFill rotWithShape="1">
          <a:blip r:embed="rId22">
            <a:extLst>
              <a:ext uri="{28A0092B-C50C-407E-A947-70E740481C1C}">
                <a14:useLocalDpi xmlns:a14="http://schemas.microsoft.com/office/drawing/2010/main" val="0"/>
              </a:ext>
            </a:extLst>
          </a:blip>
          <a:srcRect l="8553" r="9762"/>
          <a:stretch/>
        </p:blipFill>
        <p:spPr bwMode="auto">
          <a:xfrm>
            <a:off x="20" y="10"/>
            <a:ext cx="4635571" cy="6857990"/>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728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89681-7505-674B-9366-EADDACB8093D}"/>
              </a:ext>
            </a:extLst>
          </p:cNvPr>
          <p:cNvSpPr>
            <a:spLocks noGrp="1"/>
          </p:cNvSpPr>
          <p:nvPr>
            <p:ph type="title"/>
          </p:nvPr>
        </p:nvSpPr>
        <p:spPr/>
        <p:txBody>
          <a:bodyPr/>
          <a:lstStyle/>
          <a:p>
            <a:r>
              <a:rPr lang="en-US" dirty="0"/>
              <a:t>13.9: Staircase to Lord Krishna (SPG)</a:t>
            </a:r>
          </a:p>
        </p:txBody>
      </p:sp>
      <p:sp>
        <p:nvSpPr>
          <p:cNvPr id="3" name="Content Placeholder 2">
            <a:extLst>
              <a:ext uri="{FF2B5EF4-FFF2-40B4-BE49-F238E27FC236}">
                <a16:creationId xmlns:a16="http://schemas.microsoft.com/office/drawing/2014/main" id="{27AA675C-1FCC-8248-8886-B727D38DFF6A}"/>
              </a:ext>
            </a:extLst>
          </p:cNvPr>
          <p:cNvSpPr>
            <a:spLocks noGrp="1"/>
          </p:cNvSpPr>
          <p:nvPr>
            <p:ph idx="1"/>
          </p:nvPr>
        </p:nvSpPr>
        <p:spPr/>
        <p:txBody>
          <a:bodyPr>
            <a:normAutofit fontScale="70000" lnSpcReduction="20000"/>
          </a:bodyPr>
          <a:lstStyle/>
          <a:p>
            <a:r>
              <a:rPr lang="en-US" b="1" dirty="0">
                <a:highlight>
                  <a:srgbClr val="FFFF00"/>
                </a:highlight>
              </a:rPr>
              <a:t>Humility: </a:t>
            </a:r>
            <a:r>
              <a:rPr lang="en-US" dirty="0">
                <a:highlight>
                  <a:srgbClr val="FFFF00"/>
                </a:highlight>
              </a:rPr>
              <a:t>one should not be anxious to have the satisfaction of being honored by others</a:t>
            </a:r>
            <a:endParaRPr lang="en-US" b="1" dirty="0"/>
          </a:p>
          <a:p>
            <a:pPr lvl="1"/>
            <a:r>
              <a:rPr lang="en-US" b="1" dirty="0" err="1"/>
              <a:t>pridelessness</a:t>
            </a:r>
            <a:r>
              <a:rPr lang="en-US" b="1" dirty="0"/>
              <a:t>; </a:t>
            </a:r>
          </a:p>
          <a:p>
            <a:pPr lvl="2"/>
            <a:r>
              <a:rPr lang="en-US" b="1" dirty="0"/>
              <a:t>Nonviolence: </a:t>
            </a:r>
            <a:r>
              <a:rPr lang="en-US" dirty="0">
                <a:highlight>
                  <a:srgbClr val="FFFF00"/>
                </a:highlight>
              </a:rPr>
              <a:t>not to put others into distress</a:t>
            </a:r>
            <a:endParaRPr lang="en-US" b="1" dirty="0">
              <a:highlight>
                <a:srgbClr val="FFFF00"/>
              </a:highlight>
            </a:endParaRPr>
          </a:p>
          <a:p>
            <a:pPr lvl="3"/>
            <a:r>
              <a:rPr lang="en-US" b="1" dirty="0"/>
              <a:t>Tolerance: </a:t>
            </a:r>
            <a:r>
              <a:rPr lang="en-US" dirty="0">
                <a:highlight>
                  <a:srgbClr val="FFFF00"/>
                </a:highlight>
              </a:rPr>
              <a:t>practiced to bear insult </a:t>
            </a:r>
            <a:r>
              <a:rPr lang="en-US" dirty="0"/>
              <a:t>and dishonor from others. </a:t>
            </a:r>
            <a:r>
              <a:rPr lang="en-US" i="1" dirty="0"/>
              <a:t>Ex. </a:t>
            </a:r>
            <a:r>
              <a:rPr lang="en-US" i="1" dirty="0" err="1"/>
              <a:t>Prahlad</a:t>
            </a:r>
            <a:r>
              <a:rPr lang="en-US" i="1" dirty="0"/>
              <a:t> Maharaj</a:t>
            </a:r>
            <a:endParaRPr lang="en-US" b="1" i="1" dirty="0"/>
          </a:p>
          <a:p>
            <a:pPr lvl="4"/>
            <a:r>
              <a:rPr lang="en-US" b="1" dirty="0"/>
              <a:t>simplicity; </a:t>
            </a:r>
            <a:r>
              <a:rPr lang="en-US" dirty="0"/>
              <a:t>without diplomacy one should be so </a:t>
            </a:r>
            <a:r>
              <a:rPr lang="en-US" dirty="0">
                <a:highlight>
                  <a:srgbClr val="FFFF00"/>
                </a:highlight>
              </a:rPr>
              <a:t>straightforward</a:t>
            </a:r>
            <a:r>
              <a:rPr lang="en-US" dirty="0"/>
              <a:t> that he can disclose the real truth even to an enemy</a:t>
            </a:r>
            <a:endParaRPr lang="en-US" b="1" dirty="0"/>
          </a:p>
          <a:p>
            <a:pPr lvl="5"/>
            <a:r>
              <a:rPr lang="en-US" b="1" dirty="0"/>
              <a:t>approaching a bona fide spiritual master: </a:t>
            </a:r>
            <a:r>
              <a:rPr lang="en-US" dirty="0"/>
              <a:t>with all humility and offer him all services so that he will be pleased</a:t>
            </a:r>
            <a:endParaRPr lang="en-US" b="1" dirty="0"/>
          </a:p>
          <a:p>
            <a:pPr lvl="6"/>
            <a:r>
              <a:rPr lang="en-US" b="1" dirty="0"/>
              <a:t>Cleanliness: </a:t>
            </a:r>
            <a:r>
              <a:rPr lang="en-US" dirty="0">
                <a:highlight>
                  <a:srgbClr val="FFFF00"/>
                </a:highlight>
              </a:rPr>
              <a:t>External</a:t>
            </a:r>
            <a:r>
              <a:rPr lang="en-US" dirty="0"/>
              <a:t> cleanliness like taking a </a:t>
            </a:r>
            <a:r>
              <a:rPr lang="en-US" dirty="0" err="1"/>
              <a:t>bath;</a:t>
            </a:r>
            <a:r>
              <a:rPr lang="en-US" dirty="0" err="1">
                <a:highlight>
                  <a:srgbClr val="FFFF00"/>
                </a:highlight>
              </a:rPr>
              <a:t>internal</a:t>
            </a:r>
            <a:r>
              <a:rPr lang="en-US" dirty="0"/>
              <a:t> cleanliness like always think of </a:t>
            </a:r>
            <a:r>
              <a:rPr lang="en-US" dirty="0" err="1"/>
              <a:t>Kṛṣṇa</a:t>
            </a:r>
            <a:r>
              <a:rPr lang="en-US" dirty="0"/>
              <a:t> and chant</a:t>
            </a:r>
            <a:endParaRPr lang="en-US" b="1" dirty="0"/>
          </a:p>
          <a:p>
            <a:pPr lvl="7"/>
            <a:r>
              <a:rPr lang="en-US" b="1" dirty="0"/>
              <a:t>Steadiness: </a:t>
            </a:r>
            <a:r>
              <a:rPr lang="en-US" dirty="0"/>
              <a:t>very </a:t>
            </a:r>
            <a:r>
              <a:rPr lang="en-US" dirty="0">
                <a:highlight>
                  <a:srgbClr val="FFFF00"/>
                </a:highlight>
              </a:rPr>
              <a:t>determined</a:t>
            </a:r>
            <a:r>
              <a:rPr lang="en-US" dirty="0"/>
              <a:t> to make progress in spiritual life</a:t>
            </a:r>
            <a:endParaRPr lang="en-US" b="1" dirty="0"/>
          </a:p>
          <a:p>
            <a:pPr lvl="8"/>
            <a:r>
              <a:rPr lang="en-US" b="1" dirty="0"/>
              <a:t>self-control: </a:t>
            </a:r>
            <a:r>
              <a:rPr lang="en-US" dirty="0"/>
              <a:t>not accept anything which is detrimental to the path of spiritual progress</a:t>
            </a:r>
            <a:endParaRPr lang="en-US" b="1" dirty="0"/>
          </a:p>
          <a:p>
            <a:pPr lvl="8"/>
            <a:r>
              <a:rPr lang="en-US" b="1" dirty="0"/>
              <a:t>renunciation of the objects of sense gratification; </a:t>
            </a:r>
          </a:p>
          <a:p>
            <a:pPr lvl="8"/>
            <a:r>
              <a:rPr lang="en-US" b="1" dirty="0"/>
              <a:t>absence of false ego; </a:t>
            </a:r>
          </a:p>
          <a:p>
            <a:pPr lvl="8"/>
            <a:r>
              <a:rPr lang="en-US" b="1" dirty="0">
                <a:highlight>
                  <a:srgbClr val="FFFF00"/>
                </a:highlight>
              </a:rPr>
              <a:t>the perception of the evil of birth, death, old age and disease;</a:t>
            </a:r>
            <a:r>
              <a:rPr lang="en-US" b="1" dirty="0"/>
              <a:t> </a:t>
            </a:r>
          </a:p>
          <a:p>
            <a:pPr lvl="8"/>
            <a:r>
              <a:rPr lang="en-US" b="1" dirty="0"/>
              <a:t>detachment; </a:t>
            </a:r>
          </a:p>
          <a:p>
            <a:pPr lvl="8"/>
            <a:r>
              <a:rPr lang="en-US" b="1" dirty="0"/>
              <a:t>freedom from entanglement with children, wife, home and the rest;</a:t>
            </a:r>
          </a:p>
          <a:p>
            <a:pPr lvl="8"/>
            <a:r>
              <a:rPr lang="en-US" b="1" dirty="0"/>
              <a:t>even-mindedness amid pleasant and unpleasant events; </a:t>
            </a:r>
          </a:p>
          <a:p>
            <a:pPr lvl="8"/>
            <a:r>
              <a:rPr lang="en-US" b="1" dirty="0"/>
              <a:t>constant and unalloyed devotion to Me; </a:t>
            </a:r>
          </a:p>
          <a:p>
            <a:pPr lvl="8"/>
            <a:r>
              <a:rPr lang="en-US" b="1" dirty="0"/>
              <a:t>aspiring to live in a solitary place; </a:t>
            </a:r>
          </a:p>
          <a:p>
            <a:pPr lvl="8"/>
            <a:r>
              <a:rPr lang="en-US" b="1" dirty="0"/>
              <a:t>detachment from the general mass of people; </a:t>
            </a:r>
          </a:p>
          <a:p>
            <a:pPr lvl="8"/>
            <a:r>
              <a:rPr lang="en-US" b="1" dirty="0"/>
              <a:t>accepting the importance of self-realization; </a:t>
            </a:r>
          </a:p>
          <a:p>
            <a:pPr lvl="8"/>
            <a:r>
              <a:rPr lang="en-US" b="1" dirty="0"/>
              <a:t>philosophical search for the Absolute Truth</a:t>
            </a:r>
            <a:endParaRPr lang="en-US" dirty="0"/>
          </a:p>
        </p:txBody>
      </p:sp>
    </p:spTree>
    <p:extLst>
      <p:ext uri="{BB962C8B-B14F-4D97-AF65-F5344CB8AC3E}">
        <p14:creationId xmlns:p14="http://schemas.microsoft.com/office/powerpoint/2010/main" val="3096967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815BE-2275-DE4A-B712-75762E49F2C3}"/>
              </a:ext>
            </a:extLst>
          </p:cNvPr>
          <p:cNvSpPr>
            <a:spLocks noGrp="1"/>
          </p:cNvSpPr>
          <p:nvPr>
            <p:ph type="title"/>
          </p:nvPr>
        </p:nvSpPr>
        <p:spPr>
          <a:xfrm>
            <a:off x="630936" y="640823"/>
            <a:ext cx="3419856" cy="5583148"/>
          </a:xfrm>
        </p:spPr>
        <p:txBody>
          <a:bodyPr anchor="ctr">
            <a:normAutofit/>
          </a:bodyPr>
          <a:lstStyle/>
          <a:p>
            <a:r>
              <a:rPr lang="en-IN" sz="2800" i="1" dirty="0" err="1"/>
              <a:t>sakṛd</a:t>
            </a:r>
            <a:r>
              <a:rPr lang="en-IN" sz="2800" i="1" dirty="0"/>
              <a:t> </a:t>
            </a:r>
            <a:r>
              <a:rPr lang="en-IN" sz="2800" i="1" dirty="0" err="1"/>
              <a:t>eva</a:t>
            </a:r>
            <a:r>
              <a:rPr lang="en-IN" sz="2800" i="1" dirty="0"/>
              <a:t> </a:t>
            </a:r>
            <a:r>
              <a:rPr lang="en-IN" sz="2800" i="1" dirty="0" err="1"/>
              <a:t>prapanno</a:t>
            </a:r>
            <a:r>
              <a:rPr lang="en-IN" sz="2800" i="1" dirty="0"/>
              <a:t> </a:t>
            </a:r>
            <a:r>
              <a:rPr lang="en-IN" sz="2800" i="1" dirty="0" err="1"/>
              <a:t>yas</a:t>
            </a:r>
            <a:r>
              <a:rPr lang="en-IN" sz="2800" i="1" dirty="0"/>
              <a:t> </a:t>
            </a:r>
            <a:r>
              <a:rPr lang="en-IN" sz="2800" i="1" dirty="0" err="1"/>
              <a:t>tavāsmīti</a:t>
            </a:r>
            <a:r>
              <a:rPr lang="en-IN" sz="2800" i="1" dirty="0"/>
              <a:t> ca </a:t>
            </a:r>
            <a:r>
              <a:rPr lang="en-IN" sz="2800" i="1" dirty="0" err="1"/>
              <a:t>yācate</a:t>
            </a:r>
            <a:br>
              <a:rPr lang="en-IN" sz="2800" i="1" dirty="0"/>
            </a:br>
            <a:r>
              <a:rPr lang="en-IN" sz="2800" i="1" dirty="0" err="1"/>
              <a:t>abhayaṁ</a:t>
            </a:r>
            <a:r>
              <a:rPr lang="en-IN" sz="2800" i="1" dirty="0"/>
              <a:t> </a:t>
            </a:r>
            <a:r>
              <a:rPr lang="en-IN" sz="2800" i="1" dirty="0" err="1"/>
              <a:t>sarvadā</a:t>
            </a:r>
            <a:r>
              <a:rPr lang="en-IN" sz="2800" i="1" dirty="0"/>
              <a:t> </a:t>
            </a:r>
            <a:r>
              <a:rPr lang="en-IN" sz="2800" i="1" dirty="0" err="1"/>
              <a:t>tasmai</a:t>
            </a:r>
            <a:r>
              <a:rPr lang="en-IN" sz="2800" i="1" dirty="0"/>
              <a:t> </a:t>
            </a:r>
            <a:r>
              <a:rPr lang="en-IN" sz="2800" i="1" dirty="0" err="1">
                <a:highlight>
                  <a:srgbClr val="FFFF00"/>
                </a:highlight>
              </a:rPr>
              <a:t>dadāmy</a:t>
            </a:r>
            <a:r>
              <a:rPr lang="en-IN" sz="2800" i="1" dirty="0"/>
              <a:t> </a:t>
            </a:r>
            <a:r>
              <a:rPr lang="en-IN" sz="2800" i="1" dirty="0" err="1"/>
              <a:t>etad</a:t>
            </a:r>
            <a:r>
              <a:rPr lang="en-IN" sz="2800" i="1" dirty="0"/>
              <a:t> </a:t>
            </a:r>
            <a:r>
              <a:rPr lang="en-IN" sz="2800" i="1" dirty="0" err="1"/>
              <a:t>vrataṁ</a:t>
            </a:r>
            <a:r>
              <a:rPr lang="en-IN" sz="2800" i="1" dirty="0"/>
              <a:t> mama  </a:t>
            </a:r>
            <a:br>
              <a:rPr lang="en-IN" sz="2800" dirty="0"/>
            </a:br>
            <a:r>
              <a:rPr lang="en-IN" sz="1400" i="1" dirty="0"/>
              <a:t>(</a:t>
            </a:r>
            <a:r>
              <a:rPr lang="en-IN" sz="1400" i="1" dirty="0" err="1"/>
              <a:t>Rāmāyaṇa</a:t>
            </a:r>
            <a:r>
              <a:rPr lang="en-IN" sz="1400" i="1" dirty="0"/>
              <a:t>, </a:t>
            </a:r>
            <a:r>
              <a:rPr lang="en-IN" sz="1400" i="1" dirty="0" err="1"/>
              <a:t>Yuddha-kāṇḍa</a:t>
            </a:r>
            <a:r>
              <a:rPr lang="en-IN" sz="1400" dirty="0"/>
              <a:t> 18.33)</a:t>
            </a:r>
          </a:p>
        </p:txBody>
      </p:sp>
      <p:pic>
        <p:nvPicPr>
          <p:cNvPr id="9218" name="Picture 2" descr="Know everything about Vibhishana and his views">
            <a:extLst>
              <a:ext uri="{FF2B5EF4-FFF2-40B4-BE49-F238E27FC236}">
                <a16:creationId xmlns:a16="http://schemas.microsoft.com/office/drawing/2014/main" id="{651C79D2-D428-394A-A521-869F32F0450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54296" y="657271"/>
            <a:ext cx="6894576" cy="386096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0F4DF7C-3FD7-2047-8A1D-09CFCD3913AC}"/>
              </a:ext>
            </a:extLst>
          </p:cNvPr>
          <p:cNvSpPr>
            <a:spLocks noGrp="1"/>
          </p:cNvSpPr>
          <p:nvPr>
            <p:ph idx="1"/>
          </p:nvPr>
        </p:nvSpPr>
        <p:spPr>
          <a:xfrm>
            <a:off x="4654296" y="4798577"/>
            <a:ext cx="6894576" cy="1428487"/>
          </a:xfrm>
        </p:spPr>
        <p:txBody>
          <a:bodyPr anchor="t">
            <a:normAutofit/>
          </a:bodyPr>
          <a:lstStyle/>
          <a:p>
            <a:r>
              <a:rPr lang="en-IN" sz="2400" dirty="0">
                <a:highlight>
                  <a:srgbClr val="FFFF00"/>
                </a:highlight>
              </a:rPr>
              <a:t>I give them fearlessness</a:t>
            </a:r>
            <a:r>
              <a:rPr lang="en-IN" sz="2400" dirty="0"/>
              <a:t>.   “That is my </a:t>
            </a:r>
            <a:r>
              <a:rPr lang="en-IN" sz="2400" i="1" dirty="0" err="1"/>
              <a:t>vrata</a:t>
            </a:r>
            <a:r>
              <a:rPr lang="en-IN" sz="2400" dirty="0"/>
              <a:t>. That is my vow” He says, and He never deters from His vows.</a:t>
            </a:r>
          </a:p>
          <a:p>
            <a:pPr marL="0" indent="0">
              <a:buNone/>
            </a:pPr>
            <a:endParaRPr lang="en-US" sz="2200" dirty="0"/>
          </a:p>
        </p:txBody>
      </p:sp>
    </p:spTree>
    <p:extLst>
      <p:ext uri="{BB962C8B-B14F-4D97-AF65-F5344CB8AC3E}">
        <p14:creationId xmlns:p14="http://schemas.microsoft.com/office/powerpoint/2010/main" val="39734862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259AC-800D-F94C-8600-BBFFB639CC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ABFA006-3ADB-F543-8918-2535E4C5313F}"/>
              </a:ext>
            </a:extLst>
          </p:cNvPr>
          <p:cNvSpPr>
            <a:spLocks noGrp="1"/>
          </p:cNvSpPr>
          <p:nvPr>
            <p:ph idx="1"/>
          </p:nvPr>
        </p:nvSpPr>
        <p:spPr/>
        <p:txBody>
          <a:bodyPr/>
          <a:lstStyle/>
          <a:p>
            <a:endParaRPr lang="en-US"/>
          </a:p>
        </p:txBody>
      </p:sp>
      <p:pic>
        <p:nvPicPr>
          <p:cNvPr id="2050" name="Picture 2" descr="Ravana - The Emperor of Lanka and Villain of Ramayana">
            <a:extLst>
              <a:ext uri="{FF2B5EF4-FFF2-40B4-BE49-F238E27FC236}">
                <a16:creationId xmlns:a16="http://schemas.microsoft.com/office/drawing/2014/main" id="{43ADC84B-1B14-0146-89E5-BE18A5F245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050" y="0"/>
            <a:ext cx="91043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4033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DD00C-721E-2348-8631-02B1349BE4CB}"/>
              </a:ext>
            </a:extLst>
          </p:cNvPr>
          <p:cNvSpPr>
            <a:spLocks noGrp="1"/>
          </p:cNvSpPr>
          <p:nvPr>
            <p:ph type="title"/>
          </p:nvPr>
        </p:nvSpPr>
        <p:spPr>
          <a:xfrm>
            <a:off x="838201" y="345810"/>
            <a:ext cx="5120561" cy="624249"/>
          </a:xfrm>
        </p:spPr>
        <p:txBody>
          <a:bodyPr>
            <a:normAutofit fontScale="90000"/>
          </a:bodyPr>
          <a:lstStyle/>
          <a:p>
            <a:r>
              <a:rPr lang="en-US" dirty="0">
                <a:latin typeface="Balaram" pitchFamily="2" charset="0"/>
              </a:rPr>
              <a:t>Recap</a:t>
            </a:r>
            <a:r>
              <a:rPr lang="en-US" dirty="0"/>
              <a:t> </a:t>
            </a:r>
          </a:p>
        </p:txBody>
      </p:sp>
      <p:sp>
        <p:nvSpPr>
          <p:cNvPr id="3" name="Content Placeholder 2">
            <a:extLst>
              <a:ext uri="{FF2B5EF4-FFF2-40B4-BE49-F238E27FC236}">
                <a16:creationId xmlns:a16="http://schemas.microsoft.com/office/drawing/2014/main" id="{DD12B8D3-6576-594D-9BE2-76F1270011A4}"/>
              </a:ext>
            </a:extLst>
          </p:cNvPr>
          <p:cNvSpPr>
            <a:spLocks noGrp="1"/>
          </p:cNvSpPr>
          <p:nvPr>
            <p:ph idx="1"/>
          </p:nvPr>
        </p:nvSpPr>
        <p:spPr>
          <a:xfrm>
            <a:off x="420786" y="1168842"/>
            <a:ext cx="6465536" cy="5192201"/>
          </a:xfrm>
        </p:spPr>
        <p:txBody>
          <a:bodyPr>
            <a:normAutofit fontScale="92500" lnSpcReduction="10000"/>
          </a:bodyPr>
          <a:lstStyle/>
          <a:p>
            <a:pPr lvl="1"/>
            <a:r>
              <a:rPr lang="en-US" dirty="0">
                <a:latin typeface="Balaram" pitchFamily="2" charset="0"/>
              </a:rPr>
              <a:t>How to handle distress </a:t>
            </a:r>
          </a:p>
          <a:p>
            <a:pPr lvl="2"/>
            <a:r>
              <a:rPr lang="en-US" dirty="0">
                <a:latin typeface="Balaram" pitchFamily="2" charset="0"/>
              </a:rPr>
              <a:t>Humbly Tolerance and have Patience</a:t>
            </a:r>
          </a:p>
          <a:p>
            <a:pPr lvl="2"/>
            <a:r>
              <a:rPr lang="en-US" dirty="0">
                <a:latin typeface="Balaram" pitchFamily="2" charset="0"/>
              </a:rPr>
              <a:t>Improved karma leads to happiness</a:t>
            </a:r>
          </a:p>
          <a:p>
            <a:pPr lvl="2"/>
            <a:r>
              <a:rPr lang="en-US" dirty="0">
                <a:latin typeface="Balaram" pitchFamily="2" charset="0"/>
              </a:rPr>
              <a:t>No one knows plan of the invisible actor</a:t>
            </a:r>
          </a:p>
          <a:p>
            <a:pPr lvl="1"/>
            <a:r>
              <a:rPr lang="en-US" dirty="0">
                <a:latin typeface="Balaram" pitchFamily="2" charset="0"/>
              </a:rPr>
              <a:t>Art of Living </a:t>
            </a:r>
          </a:p>
          <a:p>
            <a:pPr lvl="2"/>
            <a:r>
              <a:rPr lang="en-US" dirty="0">
                <a:latin typeface="Balaram" pitchFamily="2" charset="0"/>
              </a:rPr>
              <a:t>We have to go!</a:t>
            </a:r>
          </a:p>
          <a:p>
            <a:pPr lvl="2"/>
            <a:r>
              <a:rPr lang="en-US" dirty="0">
                <a:latin typeface="Balaram" pitchFamily="2" charset="0"/>
              </a:rPr>
              <a:t>Blame yourself not others – See </a:t>
            </a:r>
            <a:r>
              <a:rPr lang="en-US" i="1" dirty="0">
                <a:latin typeface="Balaram" pitchFamily="2" charset="0"/>
              </a:rPr>
              <a:t>only</a:t>
            </a:r>
            <a:r>
              <a:rPr lang="en-US" dirty="0">
                <a:latin typeface="Balaram" pitchFamily="2" charset="0"/>
              </a:rPr>
              <a:t> Krishna</a:t>
            </a:r>
          </a:p>
          <a:p>
            <a:pPr lvl="2"/>
            <a:r>
              <a:rPr lang="en-US" dirty="0">
                <a:latin typeface="Balaram" pitchFamily="2" charset="0"/>
              </a:rPr>
              <a:t>Eat sparingly and depend on Krishna</a:t>
            </a:r>
          </a:p>
          <a:p>
            <a:pPr lvl="1"/>
            <a:r>
              <a:rPr lang="en-US" dirty="0">
                <a:latin typeface="Balaram" pitchFamily="2" charset="0"/>
              </a:rPr>
              <a:t>Dhruva Maharaj </a:t>
            </a:r>
          </a:p>
          <a:p>
            <a:pPr lvl="2"/>
            <a:r>
              <a:rPr lang="en-US" dirty="0">
                <a:latin typeface="Balaram" pitchFamily="2" charset="0"/>
              </a:rPr>
              <a:t>Wish good to all and focus on Krishna!</a:t>
            </a:r>
          </a:p>
          <a:p>
            <a:pPr lvl="2"/>
            <a:r>
              <a:rPr lang="en-US" dirty="0">
                <a:latin typeface="Balaram" pitchFamily="2" charset="0"/>
              </a:rPr>
              <a:t>God is great – worship Him</a:t>
            </a:r>
          </a:p>
          <a:p>
            <a:pPr lvl="2"/>
            <a:r>
              <a:rPr lang="en-US" dirty="0">
                <a:latin typeface="Balaram" pitchFamily="2" charset="0"/>
              </a:rPr>
              <a:t>Take shelter of Krishna with determination</a:t>
            </a:r>
          </a:p>
          <a:p>
            <a:pPr lvl="1"/>
            <a:r>
              <a:rPr lang="en-US" dirty="0" err="1">
                <a:latin typeface="Balaram" pitchFamily="2" charset="0"/>
              </a:rPr>
              <a:t>Bhisma</a:t>
            </a:r>
            <a:r>
              <a:rPr lang="en-US" dirty="0">
                <a:latin typeface="Balaram" pitchFamily="2" charset="0"/>
              </a:rPr>
              <a:t> Pitamah </a:t>
            </a:r>
          </a:p>
          <a:p>
            <a:pPr lvl="2"/>
            <a:r>
              <a:rPr lang="en-US" dirty="0">
                <a:latin typeface="Balaram" pitchFamily="2" charset="0"/>
              </a:rPr>
              <a:t>Life of sacrifice</a:t>
            </a:r>
          </a:p>
          <a:p>
            <a:pPr lvl="2"/>
            <a:r>
              <a:rPr lang="en-US" dirty="0">
                <a:latin typeface="Balaram" pitchFamily="2" charset="0"/>
              </a:rPr>
              <a:t>Doing duty in reverse circumstances </a:t>
            </a:r>
          </a:p>
          <a:p>
            <a:pPr lvl="2"/>
            <a:r>
              <a:rPr lang="en-US" dirty="0">
                <a:latin typeface="Balaram" pitchFamily="2" charset="0"/>
              </a:rPr>
              <a:t>Seeing everything as Krishna’s favor</a:t>
            </a:r>
          </a:p>
        </p:txBody>
      </p:sp>
      <p:pic>
        <p:nvPicPr>
          <p:cNvPr id="4" name="Picture 4" descr="Image result for mahavishnu goswami maharaj">
            <a:extLst>
              <a:ext uri="{FF2B5EF4-FFF2-40B4-BE49-F238E27FC236}">
                <a16:creationId xmlns:a16="http://schemas.microsoft.com/office/drawing/2014/main" id="{7AD4A3C5-0977-A04E-A6A9-8ADF6F3E6A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74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pic>
        <p:nvPicPr>
          <p:cNvPr id="2050" name="Picture 2" descr="Image result for Radha Neel Madhava">
            <a:extLst>
              <a:ext uri="{FF2B5EF4-FFF2-40B4-BE49-F238E27FC236}">
                <a16:creationId xmlns:a16="http://schemas.microsoft.com/office/drawing/2014/main" id="{D8350307-19FB-9740-B664-1218A7238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341" r="1" b="14641"/>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252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9E371-8CAF-154C-8D1E-7627CEC925C5}"/>
              </a:ext>
            </a:extLst>
          </p:cNvPr>
          <p:cNvSpPr>
            <a:spLocks noGrp="1"/>
          </p:cNvSpPr>
          <p:nvPr>
            <p:ph type="title"/>
          </p:nvPr>
        </p:nvSpPr>
        <p:spPr/>
        <p:txBody>
          <a:bodyPr/>
          <a:lstStyle/>
          <a:p>
            <a:r>
              <a:rPr lang="en-US" dirty="0"/>
              <a:t>Straight forward gives fearlessness</a:t>
            </a:r>
          </a:p>
        </p:txBody>
      </p:sp>
      <p:sp>
        <p:nvSpPr>
          <p:cNvPr id="3" name="Content Placeholder 2">
            <a:extLst>
              <a:ext uri="{FF2B5EF4-FFF2-40B4-BE49-F238E27FC236}">
                <a16:creationId xmlns:a16="http://schemas.microsoft.com/office/drawing/2014/main" id="{BDD869A3-D42C-9249-AE4C-87B47C1D5755}"/>
              </a:ext>
            </a:extLst>
          </p:cNvPr>
          <p:cNvSpPr>
            <a:spLocks noGrp="1"/>
          </p:cNvSpPr>
          <p:nvPr>
            <p:ph idx="1"/>
          </p:nvPr>
        </p:nvSpPr>
        <p:spPr/>
        <p:txBody>
          <a:bodyPr/>
          <a:lstStyle/>
          <a:p>
            <a:r>
              <a:rPr lang="en-US" dirty="0"/>
              <a:t>Our life is very straight forward. There are no corners in it. And because it is without the corners, so the dirt cannot accumulate. The dirt can only accumulate, in the corners. If the room is straight forward, the dirt cannot accumulate. Our mind, because of </a:t>
            </a:r>
            <a:r>
              <a:rPr lang="en-US" dirty="0">
                <a:highlight>
                  <a:srgbClr val="FFFF00"/>
                </a:highlight>
              </a:rPr>
              <a:t>constant remembrance of Krishna, is completely clarified of these dirt. And because there is no dirt, there is no anxiety, there is no misery at all. The miseries only when your mind has the corners and the corners are full of dirt. Please remove the corners from your mind and you will be fearless by His mercy.</a:t>
            </a:r>
          </a:p>
          <a:p>
            <a:pPr lvl="1"/>
            <a:r>
              <a:rPr lang="en-US" dirty="0" err="1"/>
              <a:t>Maha</a:t>
            </a:r>
            <a:r>
              <a:rPr lang="en-US" dirty="0"/>
              <a:t> Vishnu Goswami</a:t>
            </a:r>
            <a:r>
              <a:rPr lang="en-US" dirty="0">
                <a:highlight>
                  <a:srgbClr val="FFFF00"/>
                </a:highlight>
              </a:rPr>
              <a:t> </a:t>
            </a:r>
          </a:p>
        </p:txBody>
      </p:sp>
    </p:spTree>
    <p:extLst>
      <p:ext uri="{BB962C8B-B14F-4D97-AF65-F5344CB8AC3E}">
        <p14:creationId xmlns:p14="http://schemas.microsoft.com/office/powerpoint/2010/main" val="3097773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B622B-987B-C345-B4FB-AB833D868963}"/>
              </a:ext>
            </a:extLst>
          </p:cNvPr>
          <p:cNvSpPr>
            <a:spLocks noGrp="1"/>
          </p:cNvSpPr>
          <p:nvPr>
            <p:ph type="title"/>
          </p:nvPr>
        </p:nvSpPr>
        <p:spPr/>
        <p:txBody>
          <a:bodyPr/>
          <a:lstStyle/>
          <a:p>
            <a:r>
              <a:rPr lang="en-IN" b="1" i="1" dirty="0" err="1"/>
              <a:t>Chitā</a:t>
            </a:r>
            <a:r>
              <a:rPr lang="en-IN" b="1" dirty="0"/>
              <a:t> vs </a:t>
            </a:r>
            <a:r>
              <a:rPr lang="en-IN" b="1" i="1" dirty="0" err="1"/>
              <a:t>Chi</a:t>
            </a:r>
            <a:r>
              <a:rPr lang="en-IN" b="1" i="1" dirty="0" err="1">
                <a:highlight>
                  <a:srgbClr val="FFFF00"/>
                </a:highlight>
              </a:rPr>
              <a:t>n</a:t>
            </a:r>
            <a:r>
              <a:rPr lang="en-IN" b="1" i="1" dirty="0" err="1"/>
              <a:t>tā</a:t>
            </a:r>
            <a:r>
              <a:rPr lang="en-IN" b="1" i="1" dirty="0"/>
              <a:t> – be fiery with Krishna names</a:t>
            </a:r>
            <a:endParaRPr lang="en-US" dirty="0"/>
          </a:p>
        </p:txBody>
      </p:sp>
      <p:sp>
        <p:nvSpPr>
          <p:cNvPr id="3" name="Content Placeholder 2">
            <a:extLst>
              <a:ext uri="{FF2B5EF4-FFF2-40B4-BE49-F238E27FC236}">
                <a16:creationId xmlns:a16="http://schemas.microsoft.com/office/drawing/2014/main" id="{010B22C3-982D-554E-BB23-7FA29B57A45D}"/>
              </a:ext>
            </a:extLst>
          </p:cNvPr>
          <p:cNvSpPr>
            <a:spLocks noGrp="1"/>
          </p:cNvSpPr>
          <p:nvPr>
            <p:ph idx="1"/>
          </p:nvPr>
        </p:nvSpPr>
        <p:spPr/>
        <p:txBody>
          <a:bodyPr>
            <a:noAutofit/>
          </a:bodyPr>
          <a:lstStyle/>
          <a:p>
            <a:r>
              <a:rPr lang="en-IN" sz="1800" b="1" i="1" dirty="0" err="1"/>
              <a:t>Chitā</a:t>
            </a:r>
            <a:r>
              <a:rPr lang="en-IN" sz="1800" b="1" dirty="0"/>
              <a:t> burns the dead body and </a:t>
            </a:r>
            <a:r>
              <a:rPr lang="en-IN" sz="1800" b="1" i="1" dirty="0" err="1"/>
              <a:t>Chintā</a:t>
            </a:r>
            <a:r>
              <a:rPr lang="en-IN" sz="1800" b="1" dirty="0"/>
              <a:t> burns the live body</a:t>
            </a:r>
          </a:p>
          <a:p>
            <a:pPr fontAlgn="base"/>
            <a:r>
              <a:rPr lang="en-IN" sz="1800" b="1" dirty="0"/>
              <a:t>So, please somehow or the other get rid of this anxiety.</a:t>
            </a:r>
            <a:r>
              <a:rPr lang="en-IN" sz="1800" dirty="0"/>
              <a:t> </a:t>
            </a:r>
            <a:r>
              <a:rPr lang="en-IN" sz="1800" b="1" dirty="0"/>
              <a:t>And there is no other way, You have to be very </a:t>
            </a:r>
            <a:r>
              <a:rPr lang="en-IN" sz="1800" b="1" dirty="0">
                <a:highlight>
                  <a:srgbClr val="FFFF00"/>
                </a:highlight>
              </a:rPr>
              <a:t>feelingly</a:t>
            </a:r>
            <a:r>
              <a:rPr lang="en-IN" sz="1800" b="1" dirty="0"/>
              <a:t> </a:t>
            </a:r>
            <a:r>
              <a:rPr lang="en-IN" sz="1800" b="1" dirty="0">
                <a:highlight>
                  <a:srgbClr val="FFFF00"/>
                </a:highlight>
              </a:rPr>
              <a:t>chanting</a:t>
            </a:r>
            <a:r>
              <a:rPr lang="en-IN" sz="1800" b="1" dirty="0"/>
              <a:t> about Krishna’s names. And you please call Him.</a:t>
            </a:r>
            <a:endParaRPr lang="en-IN" sz="1800" dirty="0"/>
          </a:p>
          <a:p>
            <a:r>
              <a:rPr lang="en-IN" sz="1800" dirty="0"/>
              <a:t>He is known as </a:t>
            </a:r>
            <a:r>
              <a:rPr lang="en-IN" sz="1800" i="1" dirty="0" err="1"/>
              <a:t>avyaya</a:t>
            </a:r>
            <a:r>
              <a:rPr lang="en-IN" sz="1800" dirty="0"/>
              <a:t>, He is completely fixed in His promises. </a:t>
            </a:r>
            <a:r>
              <a:rPr lang="en-US" sz="1800" dirty="0"/>
              <a:t>We may deter, because we are limited in capacity. He is unlimited, you know and because of the unlimited </a:t>
            </a:r>
            <a:r>
              <a:rPr lang="en-US" sz="1800" i="1" dirty="0"/>
              <a:t>Ananta, because of His Ananta nature, H</a:t>
            </a:r>
            <a:r>
              <a:rPr lang="en-US" sz="1800" dirty="0"/>
              <a:t>e can vanquish our anxieties and miseries within a second. And that is the purifying agent. The </a:t>
            </a:r>
            <a:r>
              <a:rPr lang="en-US" sz="1800" dirty="0">
                <a:highlight>
                  <a:srgbClr val="FFFF00"/>
                </a:highlight>
              </a:rPr>
              <a:t>more you hear about Him</a:t>
            </a:r>
            <a:r>
              <a:rPr lang="en-US" sz="1800" dirty="0"/>
              <a:t>;</a:t>
            </a:r>
          </a:p>
          <a:p>
            <a:r>
              <a:rPr lang="en-US" sz="1800" dirty="0">
                <a:highlight>
                  <a:srgbClr val="FFFF00"/>
                </a:highlight>
              </a:rPr>
              <a:t>Anxieties will pounce on you as soon as Krishna is absent</a:t>
            </a:r>
            <a:r>
              <a:rPr lang="en-US" sz="1800" dirty="0"/>
              <a:t>, </a:t>
            </a:r>
            <a:r>
              <a:rPr lang="en-US" sz="1800" dirty="0" err="1"/>
              <a:t>kaliyuga</a:t>
            </a:r>
            <a:r>
              <a:rPr lang="en-US" sz="1800" dirty="0"/>
              <a:t> anxieties are on our shoulder. </a:t>
            </a:r>
            <a:r>
              <a:rPr lang="en-US" sz="1800" i="1" dirty="0"/>
              <a:t>tad </a:t>
            </a:r>
            <a:r>
              <a:rPr lang="en-US" sz="1800" i="1" dirty="0" err="1"/>
              <a:t>dinaat</a:t>
            </a:r>
            <a:r>
              <a:rPr lang="en-US" sz="1800" i="1" dirty="0"/>
              <a:t>, kali </a:t>
            </a:r>
            <a:r>
              <a:rPr lang="en-US" sz="1800" i="1" dirty="0" err="1"/>
              <a:t>aayaatah</a:t>
            </a:r>
            <a:r>
              <a:rPr lang="en-US" sz="1800" dirty="0"/>
              <a:t>. </a:t>
            </a:r>
            <a:r>
              <a:rPr lang="en-US" sz="1800" dirty="0" err="1"/>
              <a:t>kshmaam</a:t>
            </a:r>
            <a:r>
              <a:rPr lang="en-US" sz="1800" i="1" dirty="0"/>
              <a:t> </a:t>
            </a:r>
            <a:r>
              <a:rPr lang="en-US" sz="1800" i="1" dirty="0" err="1"/>
              <a:t>tyaktva</a:t>
            </a:r>
            <a:r>
              <a:rPr lang="en-US" sz="1800" dirty="0"/>
              <a:t>, He left the planet, and </a:t>
            </a:r>
            <a:r>
              <a:rPr lang="en-US" sz="1800" i="1" dirty="0" err="1"/>
              <a:t>sva</a:t>
            </a:r>
            <a:r>
              <a:rPr lang="en-US" sz="1800" dirty="0"/>
              <a:t> </a:t>
            </a:r>
            <a:r>
              <a:rPr lang="en-US" sz="1800" i="1" dirty="0" err="1"/>
              <a:t>padam</a:t>
            </a:r>
            <a:r>
              <a:rPr lang="en-US" sz="1800" i="1" dirty="0"/>
              <a:t> </a:t>
            </a:r>
            <a:r>
              <a:rPr lang="en-US" sz="1800" i="1" dirty="0" err="1"/>
              <a:t>gatah</a:t>
            </a:r>
            <a:r>
              <a:rPr lang="en-US" sz="1800" i="1" dirty="0"/>
              <a:t>,</a:t>
            </a:r>
            <a:r>
              <a:rPr lang="en-US" sz="1800" dirty="0"/>
              <a:t> and He went to His own abode, and </a:t>
            </a:r>
            <a:r>
              <a:rPr lang="en-US" sz="1800" i="1" dirty="0"/>
              <a:t>tad </a:t>
            </a:r>
            <a:r>
              <a:rPr lang="en-US" sz="1800" i="1" dirty="0" err="1"/>
              <a:t>dinaat</a:t>
            </a:r>
            <a:r>
              <a:rPr lang="en-US" sz="1800" dirty="0"/>
              <a:t>, and from that day, </a:t>
            </a:r>
            <a:r>
              <a:rPr lang="en-US" sz="1800" i="1" dirty="0"/>
              <a:t>Kaliyuga</a:t>
            </a:r>
            <a:r>
              <a:rPr lang="en-US" sz="1800" dirty="0"/>
              <a:t> has come.</a:t>
            </a:r>
          </a:p>
          <a:p>
            <a:r>
              <a:rPr lang="en-IN" sz="1800" b="1" dirty="0"/>
              <a:t>Material existence can only be mitigated by un-deviated devotional service unto the lotus feet of Krishna. Otherwise it can never be mitigated.</a:t>
            </a:r>
            <a:endParaRPr lang="en-US" sz="1800" dirty="0"/>
          </a:p>
        </p:txBody>
      </p:sp>
    </p:spTree>
    <p:extLst>
      <p:ext uri="{BB962C8B-B14F-4D97-AF65-F5344CB8AC3E}">
        <p14:creationId xmlns:p14="http://schemas.microsoft.com/office/powerpoint/2010/main" val="36075160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Tompkins Square Park | The Hare Krishna Movement">
            <a:extLst>
              <a:ext uri="{FF2B5EF4-FFF2-40B4-BE49-F238E27FC236}">
                <a16:creationId xmlns:a16="http://schemas.microsoft.com/office/drawing/2014/main" id="{50D7F1CA-AB52-5B4B-9C1C-0DA5C937FD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29"/>
          <a:stretch/>
        </p:blipFill>
        <p:spPr bwMode="auto">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a:noFill/>
          <a:extLst>
            <a:ext uri="{909E8E84-426E-40DD-AFC4-6F175D3DCCD1}">
              <a14:hiddenFill xmlns:a14="http://schemas.microsoft.com/office/drawing/2010/main">
                <a:solidFill>
                  <a:srgbClr val="FFFFFF"/>
                </a:solidFill>
              </a14:hiddenFill>
            </a:ext>
          </a:extLst>
        </p:spPr>
      </p:pic>
      <p:sp>
        <p:nvSpPr>
          <p:cNvPr id="3078" name="Content Placeholder 3077">
            <a:extLst>
              <a:ext uri="{FF2B5EF4-FFF2-40B4-BE49-F238E27FC236}">
                <a16:creationId xmlns:a16="http://schemas.microsoft.com/office/drawing/2014/main" id="{8176F3D3-4996-49A8-AA18-7B1F48053957}"/>
              </a:ext>
            </a:extLst>
          </p:cNvPr>
          <p:cNvSpPr>
            <a:spLocks noGrp="1"/>
          </p:cNvSpPr>
          <p:nvPr>
            <p:ph idx="1"/>
          </p:nvPr>
        </p:nvSpPr>
        <p:spPr>
          <a:xfrm>
            <a:off x="371093" y="687823"/>
            <a:ext cx="3958145" cy="5237489"/>
          </a:xfrm>
        </p:spPr>
        <p:txBody>
          <a:bodyPr anchor="t">
            <a:noAutofit/>
          </a:bodyPr>
          <a:lstStyle/>
          <a:p>
            <a:r>
              <a:rPr lang="en-US" sz="1800" dirty="0" err="1"/>
              <a:t>Srila</a:t>
            </a:r>
            <a:r>
              <a:rPr lang="en-US" sz="1800" dirty="0"/>
              <a:t> </a:t>
            </a:r>
            <a:r>
              <a:rPr lang="en-US" sz="1800" dirty="0" err="1"/>
              <a:t>Prabhupada</a:t>
            </a:r>
            <a:r>
              <a:rPr lang="en-US" sz="1800" dirty="0"/>
              <a:t> depends only on </a:t>
            </a:r>
            <a:r>
              <a:rPr lang="en-US" sz="1800" b="1" dirty="0" err="1">
                <a:highlight>
                  <a:srgbClr val="FFFF00"/>
                </a:highlight>
              </a:rPr>
              <a:t>Harinaam</a:t>
            </a:r>
            <a:endParaRPr lang="en-US" sz="1800" b="1" dirty="0">
              <a:highlight>
                <a:srgbClr val="FFFF00"/>
              </a:highlight>
            </a:endParaRPr>
          </a:p>
          <a:p>
            <a:r>
              <a:rPr lang="en-US" sz="1800" dirty="0"/>
              <a:t>Ignored material standards</a:t>
            </a:r>
          </a:p>
          <a:p>
            <a:pPr lvl="1"/>
            <a:r>
              <a:rPr lang="en-US" sz="1800" dirty="0"/>
              <a:t>Wear dhoti</a:t>
            </a:r>
          </a:p>
          <a:p>
            <a:r>
              <a:rPr lang="en-US" sz="1800" i="1" dirty="0" err="1"/>
              <a:t>nāmāny</a:t>
            </a:r>
            <a:r>
              <a:rPr lang="en-US" sz="1800" i="1" dirty="0"/>
              <a:t> </a:t>
            </a:r>
            <a:r>
              <a:rPr lang="en-US" sz="1800" i="1" dirty="0" err="1"/>
              <a:t>anantasya</a:t>
            </a:r>
            <a:r>
              <a:rPr lang="en-US" sz="1800" i="1" dirty="0"/>
              <a:t> </a:t>
            </a:r>
            <a:r>
              <a:rPr lang="en-US" sz="1800" i="1" dirty="0" err="1"/>
              <a:t>hata-trapaḥ</a:t>
            </a:r>
            <a:r>
              <a:rPr lang="en-US" sz="1800" i="1" dirty="0"/>
              <a:t> </a:t>
            </a:r>
            <a:r>
              <a:rPr lang="en-US" sz="1800" i="1" dirty="0" err="1"/>
              <a:t>paṭhan</a:t>
            </a:r>
            <a:br>
              <a:rPr lang="en-US" sz="1800" i="1" dirty="0"/>
            </a:br>
            <a:r>
              <a:rPr lang="en-US" sz="1800" i="1" dirty="0" err="1"/>
              <a:t>guhyāni</a:t>
            </a:r>
            <a:r>
              <a:rPr lang="en-US" sz="1800" i="1" dirty="0"/>
              <a:t> </a:t>
            </a:r>
            <a:r>
              <a:rPr lang="en-US" sz="1800" i="1" dirty="0" err="1"/>
              <a:t>bhadrāṇi</a:t>
            </a:r>
            <a:r>
              <a:rPr lang="en-US" sz="1800" i="1" dirty="0"/>
              <a:t> </a:t>
            </a:r>
            <a:r>
              <a:rPr lang="en-US" sz="1800" i="1" dirty="0" err="1"/>
              <a:t>kṛtāni</a:t>
            </a:r>
            <a:r>
              <a:rPr lang="en-US" sz="1800" i="1" dirty="0"/>
              <a:t> ca </a:t>
            </a:r>
            <a:r>
              <a:rPr lang="en-US" sz="1800" i="1" dirty="0" err="1"/>
              <a:t>smaran</a:t>
            </a:r>
            <a:br>
              <a:rPr lang="en-US" sz="1800" i="1" dirty="0"/>
            </a:br>
            <a:r>
              <a:rPr lang="en-US" sz="1800" i="1" dirty="0" err="1"/>
              <a:t>gāṁ</a:t>
            </a:r>
            <a:r>
              <a:rPr lang="en-US" sz="1800" i="1" dirty="0"/>
              <a:t> </a:t>
            </a:r>
            <a:r>
              <a:rPr lang="en-US" sz="1800" i="1" dirty="0" err="1"/>
              <a:t>paryaṭaṁs</a:t>
            </a:r>
            <a:r>
              <a:rPr lang="en-US" sz="1800" i="1" dirty="0"/>
              <a:t> </a:t>
            </a:r>
            <a:r>
              <a:rPr lang="en-US" sz="1800" i="1" dirty="0" err="1"/>
              <a:t>tuṣṭa-manā</a:t>
            </a:r>
            <a:r>
              <a:rPr lang="en-US" sz="1800" i="1" dirty="0"/>
              <a:t> </a:t>
            </a:r>
            <a:r>
              <a:rPr lang="en-US" sz="1800" i="1" dirty="0" err="1"/>
              <a:t>gata-spṛhaḥ</a:t>
            </a:r>
            <a:br>
              <a:rPr lang="en-US" sz="1800" i="1" dirty="0"/>
            </a:br>
            <a:r>
              <a:rPr lang="en-US" sz="1800" i="1" dirty="0" err="1"/>
              <a:t>kālaṁ</a:t>
            </a:r>
            <a:r>
              <a:rPr lang="en-US" sz="1800" i="1" dirty="0"/>
              <a:t> </a:t>
            </a:r>
            <a:r>
              <a:rPr lang="en-US" sz="1800" i="1" dirty="0" err="1"/>
              <a:t>pratīkṣan</a:t>
            </a:r>
            <a:r>
              <a:rPr lang="en-US" sz="1800" i="1" dirty="0"/>
              <a:t> </a:t>
            </a:r>
            <a:r>
              <a:rPr lang="en-US" sz="1800" i="1" dirty="0" err="1"/>
              <a:t>vimado</a:t>
            </a:r>
            <a:r>
              <a:rPr lang="en-US" sz="1800" i="1" dirty="0"/>
              <a:t> </a:t>
            </a:r>
            <a:r>
              <a:rPr lang="en-US" sz="1800" i="1" dirty="0" err="1"/>
              <a:t>vimatsaraḥ</a:t>
            </a:r>
            <a:endParaRPr lang="en-US" sz="1800" dirty="0"/>
          </a:p>
          <a:p>
            <a:r>
              <a:rPr lang="en-US" sz="1800" dirty="0"/>
              <a:t>Thus I began chanting the holy name and fame of the Lord by repeated recitation, ignoring all the formalities of the material world. Such chanting and remembering of the transcendental pastimes of the Lord are benedictory. So doing, I traveled all over the earth, fully satisfied, humble and unenvious. [SB 1.6.26]</a:t>
            </a:r>
          </a:p>
        </p:txBody>
      </p:sp>
    </p:spTree>
    <p:extLst>
      <p:ext uri="{BB962C8B-B14F-4D97-AF65-F5344CB8AC3E}">
        <p14:creationId xmlns:p14="http://schemas.microsoft.com/office/powerpoint/2010/main" val="4980245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3438F-F898-894D-9D46-7411CE4FC072}"/>
              </a:ext>
            </a:extLst>
          </p:cNvPr>
          <p:cNvSpPr>
            <a:spLocks noGrp="1"/>
          </p:cNvSpPr>
          <p:nvPr>
            <p:ph type="title"/>
          </p:nvPr>
        </p:nvSpPr>
        <p:spPr/>
        <p:txBody>
          <a:bodyPr/>
          <a:lstStyle/>
          <a:p>
            <a:r>
              <a:rPr lang="en-US" dirty="0"/>
              <a:t>Propagate - Don’t care for material standards</a:t>
            </a:r>
          </a:p>
        </p:txBody>
      </p:sp>
      <p:sp>
        <p:nvSpPr>
          <p:cNvPr id="3" name="Content Placeholder 2">
            <a:extLst>
              <a:ext uri="{FF2B5EF4-FFF2-40B4-BE49-F238E27FC236}">
                <a16:creationId xmlns:a16="http://schemas.microsoft.com/office/drawing/2014/main" id="{AEA4B3D8-0C96-864F-8C2E-F6E763012E00}"/>
              </a:ext>
            </a:extLst>
          </p:cNvPr>
          <p:cNvSpPr>
            <a:spLocks noGrp="1"/>
          </p:cNvSpPr>
          <p:nvPr>
            <p:ph idx="1"/>
          </p:nvPr>
        </p:nvSpPr>
        <p:spPr/>
        <p:txBody>
          <a:bodyPr/>
          <a:lstStyle/>
          <a:p>
            <a:r>
              <a:rPr lang="en-US" dirty="0" err="1"/>
              <a:t>Prabhupada</a:t>
            </a:r>
            <a:r>
              <a:rPr lang="en-US" dirty="0"/>
              <a:t> has given that first, with dhotis they go out for </a:t>
            </a:r>
            <a:r>
              <a:rPr lang="en-US" dirty="0" err="1"/>
              <a:t>Harinama</a:t>
            </a:r>
            <a:r>
              <a:rPr lang="en-US" dirty="0"/>
              <a:t>, they don’t care for the material standards. </a:t>
            </a:r>
          </a:p>
          <a:p>
            <a:r>
              <a:rPr lang="en-IN" dirty="0"/>
              <a:t>In London or in European countries or in America or in Australia also, we go for </a:t>
            </a:r>
            <a:r>
              <a:rPr lang="en-IN" dirty="0" err="1"/>
              <a:t>Harinaam</a:t>
            </a:r>
            <a:r>
              <a:rPr lang="en-IN" dirty="0"/>
              <a:t> and we ignore </a:t>
            </a:r>
            <a:r>
              <a:rPr lang="en-IN"/>
              <a:t>all the </a:t>
            </a:r>
            <a:r>
              <a:rPr lang="en-IN" dirty="0"/>
              <a:t>standards because we are completely engrossed in the chanting the names of Krishna. This is the way, we should pass time. </a:t>
            </a:r>
            <a:r>
              <a:rPr lang="en-IN" i="1" dirty="0" err="1"/>
              <a:t>guhyāni</a:t>
            </a:r>
            <a:r>
              <a:rPr lang="en-IN" i="1" dirty="0"/>
              <a:t> </a:t>
            </a:r>
            <a:r>
              <a:rPr lang="en-IN" i="1" dirty="0" err="1"/>
              <a:t>bhadrāṇi</a:t>
            </a:r>
            <a:r>
              <a:rPr lang="en-IN" i="1" dirty="0"/>
              <a:t> </a:t>
            </a:r>
            <a:r>
              <a:rPr lang="en-IN" i="1" dirty="0" err="1"/>
              <a:t>kṛtāni</a:t>
            </a:r>
            <a:r>
              <a:rPr lang="en-IN" i="1" dirty="0"/>
              <a:t> ca </a:t>
            </a:r>
            <a:r>
              <a:rPr lang="en-IN" i="1" dirty="0" err="1"/>
              <a:t>smaran</a:t>
            </a:r>
            <a:r>
              <a:rPr lang="en-IN" dirty="0" err="1"/>
              <a:t>“I</a:t>
            </a:r>
            <a:r>
              <a:rPr lang="en-IN" dirty="0"/>
              <a:t> was always remembering His inconceivable activities.” </a:t>
            </a:r>
            <a:endParaRPr lang="en-US" dirty="0"/>
          </a:p>
        </p:txBody>
      </p:sp>
    </p:spTree>
    <p:extLst>
      <p:ext uri="{BB962C8B-B14F-4D97-AF65-F5344CB8AC3E}">
        <p14:creationId xmlns:p14="http://schemas.microsoft.com/office/powerpoint/2010/main" val="38840255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Tomskins Square Park">
            <a:extLst>
              <a:ext uri="{FF2B5EF4-FFF2-40B4-BE49-F238E27FC236}">
                <a16:creationId xmlns:a16="http://schemas.microsoft.com/office/drawing/2014/main" id="{8CE0755A-5813-944B-9B2A-12C86C630C8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632" r="7929" b="-1"/>
          <a:stretch/>
        </p:blipFill>
        <p:spPr bwMode="auto">
          <a:xfrm>
            <a:off x="457200" y="457200"/>
            <a:ext cx="11277600"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2842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552A1-B34F-F24C-B1E7-D86CD4CDE9DD}"/>
              </a:ext>
            </a:extLst>
          </p:cNvPr>
          <p:cNvSpPr>
            <a:spLocks noGrp="1"/>
          </p:cNvSpPr>
          <p:nvPr>
            <p:ph type="title"/>
          </p:nvPr>
        </p:nvSpPr>
        <p:spPr>
          <a:xfrm>
            <a:off x="652750" y="657498"/>
            <a:ext cx="4806184" cy="3644537"/>
          </a:xfrm>
          <a:noFill/>
        </p:spPr>
        <p:txBody>
          <a:bodyPr vert="horz" lIns="91440" tIns="45720" rIns="91440" bIns="45720" rtlCol="0" anchor="b">
            <a:normAutofit/>
          </a:bodyPr>
          <a:lstStyle/>
          <a:p>
            <a:r>
              <a:rPr lang="en-US" sz="5400" dirty="0"/>
              <a:t>Fearless Bhakta </a:t>
            </a:r>
            <a:r>
              <a:rPr lang="en-US" sz="5400" dirty="0" err="1"/>
              <a:t>Prahlad</a:t>
            </a:r>
            <a:endParaRPr lang="en-US" sz="5400" dirty="0"/>
          </a:p>
        </p:txBody>
      </p:sp>
      <p:pic>
        <p:nvPicPr>
          <p:cNvPr id="6146" name="Picture 2" descr="The demonic servants of Hiranyakasipy shouted, &quot;Chop him up!&quot; &quot;Pierce him!&quot;  and attempted to kill Prahlada">
            <a:extLst>
              <a:ext uri="{FF2B5EF4-FFF2-40B4-BE49-F238E27FC236}">
                <a16:creationId xmlns:a16="http://schemas.microsoft.com/office/drawing/2014/main" id="{1A65DC95-2FA6-E845-ACD8-6D490A8B965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8847" r="1" b="1"/>
          <a:stretch/>
        </p:blipFill>
        <p:spPr bwMode="auto">
          <a:xfrm>
            <a:off x="6095999" y="10"/>
            <a:ext cx="610565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5660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iranyakasipu and Prahlada - Bhakta Bandhav">
            <a:extLst>
              <a:ext uri="{FF2B5EF4-FFF2-40B4-BE49-F238E27FC236}">
                <a16:creationId xmlns:a16="http://schemas.microsoft.com/office/drawing/2014/main" id="{177BF7B3-3532-1045-B9EC-9BFBD175328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7525" b="16624"/>
          <a:stretch/>
        </p:blipFill>
        <p:spPr bwMode="auto">
          <a:xfrm>
            <a:off x="2078687" y="457200"/>
            <a:ext cx="8034626"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0393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Narasimha Avatar">
            <a:extLst>
              <a:ext uri="{FF2B5EF4-FFF2-40B4-BE49-F238E27FC236}">
                <a16:creationId xmlns:a16="http://schemas.microsoft.com/office/drawing/2014/main" id="{04430AB6-BDFD-064B-BCD1-43A93637531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8446" r="-1" b="8446"/>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1138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Why did Hiranyakashipu disrespect Lord Vishnu? - Quora">
            <a:extLst>
              <a:ext uri="{FF2B5EF4-FFF2-40B4-BE49-F238E27FC236}">
                <a16:creationId xmlns:a16="http://schemas.microsoft.com/office/drawing/2014/main" id="{537FB3C1-A173-2241-956E-6C6698EB26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21" r="20997"/>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98" name="Content Placeholder 8197">
            <a:extLst>
              <a:ext uri="{FF2B5EF4-FFF2-40B4-BE49-F238E27FC236}">
                <a16:creationId xmlns:a16="http://schemas.microsoft.com/office/drawing/2014/main" id="{99F5A438-0480-4B6F-A1F9-5CD072BC8199}"/>
              </a:ext>
            </a:extLst>
          </p:cNvPr>
          <p:cNvSpPr>
            <a:spLocks noGrp="1"/>
          </p:cNvSpPr>
          <p:nvPr>
            <p:ph idx="1"/>
          </p:nvPr>
        </p:nvSpPr>
        <p:spPr>
          <a:xfrm>
            <a:off x="200968" y="261257"/>
            <a:ext cx="4340888" cy="5915707"/>
          </a:xfrm>
        </p:spPr>
        <p:txBody>
          <a:bodyPr>
            <a:normAutofit fontScale="70000" lnSpcReduction="20000"/>
          </a:bodyPr>
          <a:lstStyle/>
          <a:p>
            <a:pPr marL="0" indent="0">
              <a:buNone/>
            </a:pPr>
            <a:r>
              <a:rPr lang="hi-IN" dirty="0"/>
              <a:t>त्रैपिष्टपोरुभयहा स नृसिंहरूपं</a:t>
            </a:r>
            <a:br>
              <a:rPr lang="hi-IN" dirty="0"/>
            </a:br>
            <a:r>
              <a:rPr lang="hi-IN" dirty="0"/>
              <a:t>कृत्वा भ्रमद्भ्रुकुटिदंष्ट्रकरालवक्त्रम् ।</a:t>
            </a:r>
            <a:br>
              <a:rPr lang="hi-IN" dirty="0"/>
            </a:br>
            <a:r>
              <a:rPr lang="hi-IN" dirty="0"/>
              <a:t>दैत्येन्द्रमाशु गदयाभिपतन्तमारा-</a:t>
            </a:r>
            <a:br>
              <a:rPr lang="hi-IN" dirty="0"/>
            </a:br>
            <a:r>
              <a:rPr lang="hi-IN" dirty="0"/>
              <a:t>दूरौ निपात्य विददार नखै: स्फुरन्तम् ॥ १४ ॥</a:t>
            </a:r>
          </a:p>
          <a:p>
            <a:pPr marL="0" indent="0">
              <a:buNone/>
            </a:pPr>
            <a:r>
              <a:rPr lang="en-US" i="1" dirty="0" err="1"/>
              <a:t>trai-piṣṭaporu-bhaya-hā</a:t>
            </a:r>
            <a:r>
              <a:rPr lang="en-US" i="1" dirty="0"/>
              <a:t> </a:t>
            </a:r>
            <a:r>
              <a:rPr lang="en-US" i="1" dirty="0" err="1"/>
              <a:t>sa</a:t>
            </a:r>
            <a:r>
              <a:rPr lang="en-US" i="1" dirty="0"/>
              <a:t> </a:t>
            </a:r>
            <a:r>
              <a:rPr lang="en-US" i="1" dirty="0" err="1"/>
              <a:t>nṛsiṁha-rūpaṁ</a:t>
            </a:r>
            <a:br>
              <a:rPr lang="en-US" i="1" dirty="0"/>
            </a:br>
            <a:r>
              <a:rPr lang="en-US" i="1" dirty="0" err="1"/>
              <a:t>kṛtvā</a:t>
            </a:r>
            <a:r>
              <a:rPr lang="en-US" i="1" dirty="0"/>
              <a:t> </a:t>
            </a:r>
            <a:r>
              <a:rPr lang="en-US" i="1" dirty="0" err="1"/>
              <a:t>bhramad-bhrukuṭi-daṁṣṭra-karāla-vaktram</a:t>
            </a:r>
            <a:br>
              <a:rPr lang="en-US" i="1" dirty="0"/>
            </a:br>
            <a:r>
              <a:rPr lang="en-US" i="1" dirty="0" err="1"/>
              <a:t>daityendram</a:t>
            </a:r>
            <a:r>
              <a:rPr lang="en-US" i="1" dirty="0"/>
              <a:t> </a:t>
            </a:r>
            <a:r>
              <a:rPr lang="en-US" i="1" dirty="0" err="1"/>
              <a:t>āśu</a:t>
            </a:r>
            <a:r>
              <a:rPr lang="en-US" i="1" dirty="0"/>
              <a:t> </a:t>
            </a:r>
            <a:r>
              <a:rPr lang="en-US" i="1" dirty="0" err="1"/>
              <a:t>gadayābhipatantam</a:t>
            </a:r>
            <a:r>
              <a:rPr lang="en-US" i="1" dirty="0"/>
              <a:t> </a:t>
            </a:r>
            <a:r>
              <a:rPr lang="en-US" i="1" dirty="0" err="1"/>
              <a:t>ārād</a:t>
            </a:r>
            <a:br>
              <a:rPr lang="en-US" i="1" dirty="0"/>
            </a:br>
            <a:r>
              <a:rPr lang="en-US" i="1" dirty="0" err="1"/>
              <a:t>ūrau</a:t>
            </a:r>
            <a:r>
              <a:rPr lang="en-US" i="1" dirty="0"/>
              <a:t> </a:t>
            </a:r>
            <a:r>
              <a:rPr lang="en-US" i="1" dirty="0" err="1"/>
              <a:t>nipātya</a:t>
            </a:r>
            <a:r>
              <a:rPr lang="en-US" i="1" dirty="0"/>
              <a:t> </a:t>
            </a:r>
            <a:r>
              <a:rPr lang="en-US" i="1" dirty="0" err="1"/>
              <a:t>vidadāra</a:t>
            </a:r>
            <a:r>
              <a:rPr lang="en-US" i="1" dirty="0"/>
              <a:t> </a:t>
            </a:r>
            <a:r>
              <a:rPr lang="en-US" i="1" dirty="0" err="1"/>
              <a:t>nakhaiḥ</a:t>
            </a:r>
            <a:r>
              <a:rPr lang="en-US" i="1" dirty="0"/>
              <a:t> </a:t>
            </a:r>
            <a:r>
              <a:rPr lang="en-US" i="1" dirty="0" err="1"/>
              <a:t>sphurantam</a:t>
            </a:r>
            <a:endParaRPr lang="en-US" dirty="0"/>
          </a:p>
          <a:p>
            <a:pPr marL="0" indent="0">
              <a:buNone/>
            </a:pPr>
            <a:r>
              <a:rPr lang="en-US" b="1" dirty="0"/>
              <a:t>The Personality of Godhead assumed the incarnation of </a:t>
            </a:r>
            <a:r>
              <a:rPr lang="en-US" b="1" dirty="0" err="1"/>
              <a:t>Nṛsiṁhadeva</a:t>
            </a:r>
            <a:r>
              <a:rPr lang="en-US" b="1" dirty="0"/>
              <a:t> in order to vanquish the great fears of the demigods. He killed the king of the demons [</a:t>
            </a:r>
            <a:r>
              <a:rPr lang="en-US" b="1" dirty="0" err="1"/>
              <a:t>Hiraṇyakaśipu</a:t>
            </a:r>
            <a:r>
              <a:rPr lang="en-US" b="1" dirty="0"/>
              <a:t>], who challenged the Lord with a club in his hand, by placing the demon on His thighs and piercing him with His nails, rolling His eyebrows in anger and showing His fearful teeth and mouth.</a:t>
            </a:r>
            <a:endParaRPr lang="en-US" sz="2000" dirty="0"/>
          </a:p>
        </p:txBody>
      </p:sp>
    </p:spTree>
    <p:extLst>
      <p:ext uri="{BB962C8B-B14F-4D97-AF65-F5344CB8AC3E}">
        <p14:creationId xmlns:p14="http://schemas.microsoft.com/office/powerpoint/2010/main" val="4624726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15178-C85A-A742-B0D1-473E86E258D6}"/>
              </a:ext>
            </a:extLst>
          </p:cNvPr>
          <p:cNvSpPr>
            <a:spLocks noGrp="1"/>
          </p:cNvSpPr>
          <p:nvPr>
            <p:ph type="title"/>
          </p:nvPr>
        </p:nvSpPr>
        <p:spPr/>
        <p:txBody>
          <a:bodyPr/>
          <a:lstStyle/>
          <a:p>
            <a:r>
              <a:rPr lang="en-US" dirty="0"/>
              <a:t>Powerful </a:t>
            </a:r>
            <a:r>
              <a:rPr lang="en-US" dirty="0" err="1"/>
              <a:t>Hiranyakashipu</a:t>
            </a:r>
            <a:r>
              <a:rPr lang="en-US" dirty="0"/>
              <a:t> vanquished </a:t>
            </a:r>
          </a:p>
        </p:txBody>
      </p:sp>
      <p:sp>
        <p:nvSpPr>
          <p:cNvPr id="3" name="Content Placeholder 2">
            <a:extLst>
              <a:ext uri="{FF2B5EF4-FFF2-40B4-BE49-F238E27FC236}">
                <a16:creationId xmlns:a16="http://schemas.microsoft.com/office/drawing/2014/main" id="{76459428-BB79-314E-A572-A94AF897909A}"/>
              </a:ext>
            </a:extLst>
          </p:cNvPr>
          <p:cNvSpPr>
            <a:spLocks noGrp="1"/>
          </p:cNvSpPr>
          <p:nvPr>
            <p:ph idx="1"/>
          </p:nvPr>
        </p:nvSpPr>
        <p:spPr/>
        <p:txBody>
          <a:bodyPr/>
          <a:lstStyle/>
          <a:p>
            <a:r>
              <a:rPr lang="en-US" dirty="0" err="1"/>
              <a:t>Hiranyakashipu</a:t>
            </a:r>
            <a:r>
              <a:rPr lang="en-US" dirty="0"/>
              <a:t> was so very tall that he was touching the clouds </a:t>
            </a:r>
          </a:p>
          <a:p>
            <a:r>
              <a:rPr lang="en-US" dirty="0"/>
              <a:t>He was the owner of all the heavenly planets. </a:t>
            </a:r>
          </a:p>
          <a:p>
            <a:r>
              <a:rPr lang="en-US" dirty="0"/>
              <a:t>The demigods were shivering before him and even then he was defeated by Krishna. </a:t>
            </a:r>
          </a:p>
          <a:p>
            <a:r>
              <a:rPr lang="en-US" dirty="0"/>
              <a:t>Such a powerful Lord is in our hands</a:t>
            </a:r>
          </a:p>
          <a:p>
            <a:r>
              <a:rPr lang="en-US" dirty="0"/>
              <a:t>So please, such a powerful Lord is in our hands, just is the matter of devoting some time. </a:t>
            </a:r>
            <a:br>
              <a:rPr lang="en-IN" dirty="0"/>
            </a:br>
            <a:endParaRPr lang="en-US" dirty="0"/>
          </a:p>
        </p:txBody>
      </p:sp>
    </p:spTree>
    <p:extLst>
      <p:ext uri="{BB962C8B-B14F-4D97-AF65-F5344CB8AC3E}">
        <p14:creationId xmlns:p14="http://schemas.microsoft.com/office/powerpoint/2010/main" val="35847262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DD00C-721E-2348-8631-02B1349BE4CB}"/>
              </a:ext>
            </a:extLst>
          </p:cNvPr>
          <p:cNvSpPr>
            <a:spLocks noGrp="1"/>
          </p:cNvSpPr>
          <p:nvPr>
            <p:ph type="title"/>
          </p:nvPr>
        </p:nvSpPr>
        <p:spPr>
          <a:xfrm>
            <a:off x="838201" y="345810"/>
            <a:ext cx="5120561" cy="624249"/>
          </a:xfrm>
        </p:spPr>
        <p:txBody>
          <a:bodyPr>
            <a:normAutofit fontScale="90000"/>
          </a:bodyPr>
          <a:lstStyle/>
          <a:p>
            <a:r>
              <a:rPr lang="en-US" dirty="0">
                <a:latin typeface="Balaram" pitchFamily="2" charset="0"/>
              </a:rPr>
              <a:t>Recap</a:t>
            </a:r>
            <a:r>
              <a:rPr lang="en-US" dirty="0"/>
              <a:t> </a:t>
            </a:r>
          </a:p>
        </p:txBody>
      </p:sp>
      <p:sp>
        <p:nvSpPr>
          <p:cNvPr id="3" name="Content Placeholder 2">
            <a:extLst>
              <a:ext uri="{FF2B5EF4-FFF2-40B4-BE49-F238E27FC236}">
                <a16:creationId xmlns:a16="http://schemas.microsoft.com/office/drawing/2014/main" id="{DD12B8D3-6576-594D-9BE2-76F1270011A4}"/>
              </a:ext>
            </a:extLst>
          </p:cNvPr>
          <p:cNvSpPr>
            <a:spLocks noGrp="1"/>
          </p:cNvSpPr>
          <p:nvPr>
            <p:ph idx="1"/>
          </p:nvPr>
        </p:nvSpPr>
        <p:spPr>
          <a:xfrm>
            <a:off x="420786" y="1168842"/>
            <a:ext cx="6465536" cy="5192201"/>
          </a:xfrm>
        </p:spPr>
        <p:txBody>
          <a:bodyPr>
            <a:normAutofit/>
          </a:bodyPr>
          <a:lstStyle/>
          <a:p>
            <a:pPr lvl="1"/>
            <a:r>
              <a:rPr lang="en-US" dirty="0">
                <a:latin typeface="Balaram" pitchFamily="2" charset="0"/>
              </a:rPr>
              <a:t>How to be fearless like Bhakta </a:t>
            </a:r>
            <a:r>
              <a:rPr lang="en-US" dirty="0" err="1">
                <a:latin typeface="Balaram" pitchFamily="2" charset="0"/>
              </a:rPr>
              <a:t>Prahlad</a:t>
            </a:r>
            <a:endParaRPr lang="en-US" dirty="0">
              <a:latin typeface="Balaram" pitchFamily="2" charset="0"/>
            </a:endParaRPr>
          </a:p>
          <a:p>
            <a:pPr lvl="2"/>
            <a:r>
              <a:rPr lang="en-US" dirty="0">
                <a:latin typeface="Balaram" pitchFamily="2" charset="0"/>
              </a:rPr>
              <a:t>Chant Lord’s Names without delay</a:t>
            </a:r>
          </a:p>
          <a:p>
            <a:pPr lvl="2"/>
            <a:r>
              <a:rPr lang="en-US" dirty="0">
                <a:latin typeface="Balaram" pitchFamily="2" charset="0"/>
              </a:rPr>
              <a:t>Fear personified fears Lord’s name</a:t>
            </a:r>
          </a:p>
          <a:p>
            <a:pPr lvl="2"/>
            <a:r>
              <a:rPr lang="en-US" dirty="0">
                <a:latin typeface="Balaram" pitchFamily="2" charset="0"/>
              </a:rPr>
              <a:t>Worrying is business of Krishna</a:t>
            </a:r>
          </a:p>
          <a:p>
            <a:pPr lvl="1"/>
            <a:endParaRPr lang="en-US" dirty="0">
              <a:latin typeface="Balaram" pitchFamily="2" charset="0"/>
            </a:endParaRPr>
          </a:p>
        </p:txBody>
      </p:sp>
      <p:pic>
        <p:nvPicPr>
          <p:cNvPr id="4" name="Picture 4" descr="Image result for mahavishnu goswami maharaj">
            <a:extLst>
              <a:ext uri="{FF2B5EF4-FFF2-40B4-BE49-F238E27FC236}">
                <a16:creationId xmlns:a16="http://schemas.microsoft.com/office/drawing/2014/main" id="{7AD4A3C5-0977-A04E-A6A9-8ADF6F3E6A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74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pic>
        <p:nvPicPr>
          <p:cNvPr id="2050" name="Picture 2" descr="Image result for Radha Neel Madhava">
            <a:extLst>
              <a:ext uri="{FF2B5EF4-FFF2-40B4-BE49-F238E27FC236}">
                <a16:creationId xmlns:a16="http://schemas.microsoft.com/office/drawing/2014/main" id="{D8350307-19FB-9740-B664-1218A7238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341" r="1" b="14641"/>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4082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0501C-5127-4B42-B1D3-D3F7A61B1C51}"/>
              </a:ext>
            </a:extLst>
          </p:cNvPr>
          <p:cNvSpPr>
            <a:spLocks noGrp="1"/>
          </p:cNvSpPr>
          <p:nvPr>
            <p:ph type="title"/>
          </p:nvPr>
        </p:nvSpPr>
        <p:spPr/>
        <p:txBody>
          <a:bodyPr/>
          <a:lstStyle/>
          <a:p>
            <a:r>
              <a:rPr lang="en-US" dirty="0" err="1">
                <a:hlinkClick r:id="rId2"/>
              </a:rPr>
              <a:t>Bhaja</a:t>
            </a:r>
            <a:r>
              <a:rPr lang="en-US" dirty="0">
                <a:hlinkClick r:id="rId2"/>
              </a:rPr>
              <a:t> hu re mana</a:t>
            </a:r>
            <a:r>
              <a:rPr lang="en-US" dirty="0"/>
              <a:t> </a:t>
            </a:r>
          </a:p>
        </p:txBody>
      </p:sp>
      <p:sp>
        <p:nvSpPr>
          <p:cNvPr id="3" name="Content Placeholder 2">
            <a:extLst>
              <a:ext uri="{FF2B5EF4-FFF2-40B4-BE49-F238E27FC236}">
                <a16:creationId xmlns:a16="http://schemas.microsoft.com/office/drawing/2014/main" id="{C4FA1FE7-2FE1-2C4D-A2F7-6E80C9B279EF}"/>
              </a:ext>
            </a:extLst>
          </p:cNvPr>
          <p:cNvSpPr>
            <a:spLocks noGrp="1"/>
          </p:cNvSpPr>
          <p:nvPr>
            <p:ph idx="1"/>
          </p:nvPr>
        </p:nvSpPr>
        <p:spPr/>
        <p:txBody>
          <a:bodyPr>
            <a:normAutofit fontScale="62500" lnSpcReduction="20000"/>
          </a:bodyPr>
          <a:lstStyle/>
          <a:p>
            <a:r>
              <a:rPr lang="en-US" i="1" dirty="0" err="1"/>
              <a:t>bhajahū</a:t>
            </a:r>
            <a:r>
              <a:rPr lang="en-US" i="1" dirty="0"/>
              <a:t> re mana </a:t>
            </a:r>
            <a:r>
              <a:rPr lang="en-US" i="1" dirty="0" err="1"/>
              <a:t>śrī-nanda-nandana</a:t>
            </a:r>
            <a:r>
              <a:rPr lang="en-US" i="1" dirty="0"/>
              <a:t> </a:t>
            </a:r>
            <a:r>
              <a:rPr lang="en-US" i="1" dirty="0" err="1">
                <a:highlight>
                  <a:srgbClr val="FFFF00"/>
                </a:highlight>
              </a:rPr>
              <a:t>abhaya</a:t>
            </a:r>
            <a:r>
              <a:rPr lang="en-US" i="1" dirty="0" err="1"/>
              <a:t>-caraṇāravinda</a:t>
            </a:r>
            <a:r>
              <a:rPr lang="en-US" i="1" dirty="0"/>
              <a:t> re</a:t>
            </a:r>
            <a:br>
              <a:rPr lang="en-US" i="1" dirty="0"/>
            </a:br>
            <a:r>
              <a:rPr lang="en-US" i="1" dirty="0" err="1"/>
              <a:t>durlabha</a:t>
            </a:r>
            <a:r>
              <a:rPr lang="en-US" i="1" dirty="0"/>
              <a:t> </a:t>
            </a:r>
            <a:r>
              <a:rPr lang="en-US" i="1" dirty="0" err="1"/>
              <a:t>mānava-janama</a:t>
            </a:r>
            <a:r>
              <a:rPr lang="en-US" i="1" dirty="0"/>
              <a:t> sat-</a:t>
            </a:r>
            <a:r>
              <a:rPr lang="en-US" i="1" dirty="0" err="1"/>
              <a:t>sańge</a:t>
            </a:r>
            <a:r>
              <a:rPr lang="en-US" i="1" dirty="0"/>
              <a:t> </a:t>
            </a:r>
            <a:r>
              <a:rPr lang="en-US" i="1" dirty="0" err="1"/>
              <a:t>taroho</a:t>
            </a:r>
            <a:r>
              <a:rPr lang="en-US" i="1" dirty="0"/>
              <a:t> e bhava-</a:t>
            </a:r>
            <a:r>
              <a:rPr lang="en-US" i="1" dirty="0" err="1"/>
              <a:t>sindhu</a:t>
            </a:r>
            <a:r>
              <a:rPr lang="en-US" i="1" dirty="0"/>
              <a:t> re</a:t>
            </a:r>
          </a:p>
          <a:p>
            <a:pPr lvl="1"/>
            <a:r>
              <a:rPr lang="en-US" dirty="0"/>
              <a:t>O mind just worship the lotus feet of the son of Nanda, which make one fearless. Having obtained this rare human birth, cross over this ocean of worldly existence through the association of saintly persons. </a:t>
            </a:r>
          </a:p>
          <a:p>
            <a:r>
              <a:rPr lang="en-US" i="1" dirty="0" err="1"/>
              <a:t>śīta</a:t>
            </a:r>
            <a:r>
              <a:rPr lang="en-US" i="1" dirty="0"/>
              <a:t> </a:t>
            </a:r>
            <a:r>
              <a:rPr lang="en-US" i="1" dirty="0" err="1"/>
              <a:t>ātapa</a:t>
            </a:r>
            <a:r>
              <a:rPr lang="en-US" i="1" dirty="0"/>
              <a:t> </a:t>
            </a:r>
            <a:r>
              <a:rPr lang="en-US" i="1" dirty="0" err="1"/>
              <a:t>bāta</a:t>
            </a:r>
            <a:r>
              <a:rPr lang="en-US" i="1" dirty="0"/>
              <a:t> </a:t>
            </a:r>
            <a:r>
              <a:rPr lang="en-US" i="1" dirty="0" err="1"/>
              <a:t>bariṣaṇa</a:t>
            </a:r>
            <a:r>
              <a:rPr lang="en-US" i="1" dirty="0"/>
              <a:t> e </a:t>
            </a:r>
            <a:r>
              <a:rPr lang="en-US" i="1" dirty="0" err="1"/>
              <a:t>dina</a:t>
            </a:r>
            <a:r>
              <a:rPr lang="en-US" i="1" dirty="0"/>
              <a:t> </a:t>
            </a:r>
            <a:r>
              <a:rPr lang="en-US" i="1" dirty="0" err="1"/>
              <a:t>jāminī</a:t>
            </a:r>
            <a:r>
              <a:rPr lang="en-US" i="1" dirty="0"/>
              <a:t> </a:t>
            </a:r>
            <a:r>
              <a:rPr lang="en-US" i="1" dirty="0" err="1"/>
              <a:t>jāgi</a:t>
            </a:r>
            <a:r>
              <a:rPr lang="en-US" i="1" dirty="0"/>
              <a:t> re</a:t>
            </a:r>
            <a:br>
              <a:rPr lang="en-US" i="1" dirty="0"/>
            </a:br>
            <a:r>
              <a:rPr lang="en-US" i="1" dirty="0" err="1"/>
              <a:t>biphale</a:t>
            </a:r>
            <a:r>
              <a:rPr lang="en-US" i="1" dirty="0"/>
              <a:t> </a:t>
            </a:r>
            <a:r>
              <a:rPr lang="en-US" i="1" dirty="0" err="1"/>
              <a:t>sevinu</a:t>
            </a:r>
            <a:r>
              <a:rPr lang="en-US" i="1" dirty="0"/>
              <a:t> </a:t>
            </a:r>
            <a:r>
              <a:rPr lang="en-US" i="1" dirty="0" err="1"/>
              <a:t>kṛpaṇa</a:t>
            </a:r>
            <a:r>
              <a:rPr lang="en-US" i="1" dirty="0"/>
              <a:t> </a:t>
            </a:r>
            <a:r>
              <a:rPr lang="en-US" i="1" dirty="0" err="1"/>
              <a:t>durajana</a:t>
            </a:r>
            <a:r>
              <a:rPr lang="en-US" i="1" dirty="0"/>
              <a:t> </a:t>
            </a:r>
            <a:r>
              <a:rPr lang="en-US" i="1" dirty="0" err="1"/>
              <a:t>capala</a:t>
            </a:r>
            <a:r>
              <a:rPr lang="en-US" i="1" dirty="0"/>
              <a:t> </a:t>
            </a:r>
            <a:r>
              <a:rPr lang="en-US" i="1" dirty="0" err="1"/>
              <a:t>sukha-laba</a:t>
            </a:r>
            <a:r>
              <a:rPr lang="en-US" i="1" dirty="0"/>
              <a:t> </a:t>
            </a:r>
            <a:r>
              <a:rPr lang="en-US" i="1" dirty="0" err="1"/>
              <a:t>lāgi</a:t>
            </a:r>
            <a:r>
              <a:rPr lang="en-US" i="1" dirty="0"/>
              <a:t>' re</a:t>
            </a:r>
            <a:r>
              <a:rPr lang="en-US" dirty="0"/>
              <a:t> </a:t>
            </a:r>
          </a:p>
          <a:p>
            <a:pPr lvl="1"/>
            <a:r>
              <a:rPr lang="en-US" dirty="0"/>
              <a:t>Both in the day and at night I remain sleepless, suffering the pains of the heat and cold, the wind and the rain. For a fraction of </a:t>
            </a:r>
            <a:r>
              <a:rPr lang="en-US" dirty="0">
                <a:highlight>
                  <a:srgbClr val="FFFF00"/>
                </a:highlight>
              </a:rPr>
              <a:t>flickering happiness</a:t>
            </a:r>
            <a:r>
              <a:rPr lang="en-US" dirty="0"/>
              <a:t> I have uselessly served wicked and miserly men. </a:t>
            </a:r>
          </a:p>
          <a:p>
            <a:r>
              <a:rPr lang="en-US" i="1" dirty="0"/>
              <a:t>e </a:t>
            </a:r>
            <a:r>
              <a:rPr lang="en-US" i="1" dirty="0" err="1"/>
              <a:t>dhana</a:t>
            </a:r>
            <a:r>
              <a:rPr lang="en-US" i="1" dirty="0"/>
              <a:t>, </a:t>
            </a:r>
            <a:r>
              <a:rPr lang="en-US" i="1" dirty="0" err="1"/>
              <a:t>yaubana</a:t>
            </a:r>
            <a:r>
              <a:rPr lang="en-US" i="1" dirty="0"/>
              <a:t>, </a:t>
            </a:r>
            <a:r>
              <a:rPr lang="en-US" i="1" dirty="0" err="1"/>
              <a:t>putra</a:t>
            </a:r>
            <a:r>
              <a:rPr lang="en-US" i="1" dirty="0"/>
              <a:t>, </a:t>
            </a:r>
            <a:r>
              <a:rPr lang="en-US" i="1" dirty="0" err="1"/>
              <a:t>parijana</a:t>
            </a:r>
            <a:r>
              <a:rPr lang="en-US" i="1" dirty="0"/>
              <a:t> </a:t>
            </a:r>
            <a:r>
              <a:rPr lang="en-US" i="1" dirty="0" err="1"/>
              <a:t>ithe</a:t>
            </a:r>
            <a:r>
              <a:rPr lang="en-US" i="1" dirty="0"/>
              <a:t> </a:t>
            </a:r>
            <a:r>
              <a:rPr lang="en-US" i="1" dirty="0" err="1"/>
              <a:t>ki</a:t>
            </a:r>
            <a:r>
              <a:rPr lang="en-US" i="1" dirty="0"/>
              <a:t> </a:t>
            </a:r>
            <a:r>
              <a:rPr lang="en-US" i="1" dirty="0" err="1"/>
              <a:t>āche</a:t>
            </a:r>
            <a:r>
              <a:rPr lang="en-US" i="1" dirty="0"/>
              <a:t> </a:t>
            </a:r>
            <a:r>
              <a:rPr lang="en-US" i="1" dirty="0" err="1"/>
              <a:t>paratīti</a:t>
            </a:r>
            <a:r>
              <a:rPr lang="en-US" i="1" dirty="0"/>
              <a:t> re</a:t>
            </a:r>
            <a:br>
              <a:rPr lang="en-US" i="1" dirty="0"/>
            </a:br>
            <a:r>
              <a:rPr lang="en-US" i="1" dirty="0"/>
              <a:t>kamala-</a:t>
            </a:r>
            <a:r>
              <a:rPr lang="en-US" i="1" dirty="0" err="1"/>
              <a:t>dala</a:t>
            </a:r>
            <a:r>
              <a:rPr lang="en-US" i="1" dirty="0"/>
              <a:t>-</a:t>
            </a:r>
            <a:r>
              <a:rPr lang="en-US" i="1" dirty="0" err="1"/>
              <a:t>jala</a:t>
            </a:r>
            <a:r>
              <a:rPr lang="en-US" i="1" dirty="0"/>
              <a:t>, </a:t>
            </a:r>
            <a:r>
              <a:rPr lang="en-US" i="1" dirty="0" err="1"/>
              <a:t>jīvana</a:t>
            </a:r>
            <a:r>
              <a:rPr lang="en-US" i="1" dirty="0"/>
              <a:t> </a:t>
            </a:r>
            <a:r>
              <a:rPr lang="en-US" i="1" dirty="0" err="1"/>
              <a:t>ṭalamala</a:t>
            </a:r>
            <a:r>
              <a:rPr lang="en-US" i="1" dirty="0"/>
              <a:t> </a:t>
            </a:r>
            <a:r>
              <a:rPr lang="en-US" i="1" dirty="0" err="1"/>
              <a:t>bhajahū</a:t>
            </a:r>
            <a:r>
              <a:rPr lang="en-US" i="1" dirty="0"/>
              <a:t> </a:t>
            </a:r>
            <a:r>
              <a:rPr lang="en-US" i="1" dirty="0" err="1"/>
              <a:t>hari</a:t>
            </a:r>
            <a:r>
              <a:rPr lang="en-US" i="1" dirty="0"/>
              <a:t>-pada </a:t>
            </a:r>
            <a:r>
              <a:rPr lang="en-US" i="1" dirty="0" err="1"/>
              <a:t>nīti</a:t>
            </a:r>
            <a:r>
              <a:rPr lang="en-US" i="1" dirty="0"/>
              <a:t> re</a:t>
            </a:r>
            <a:r>
              <a:rPr lang="en-US" dirty="0"/>
              <a:t> </a:t>
            </a:r>
          </a:p>
          <a:p>
            <a:pPr lvl="1"/>
            <a:r>
              <a:rPr lang="en-US" dirty="0"/>
              <a:t>What assurance of </a:t>
            </a:r>
            <a:r>
              <a:rPr lang="en-US" dirty="0">
                <a:highlight>
                  <a:srgbClr val="FFFF00"/>
                </a:highlight>
              </a:rPr>
              <a:t>real happiness</a:t>
            </a:r>
            <a:r>
              <a:rPr lang="en-US" dirty="0"/>
              <a:t> is there in all of one's wealth, youthfulness, sons, and family members? This life is </a:t>
            </a:r>
            <a:r>
              <a:rPr lang="en-US" dirty="0">
                <a:highlight>
                  <a:srgbClr val="FFFF00"/>
                </a:highlight>
              </a:rPr>
              <a:t>tottering like a drop of water on a lotus petal</a:t>
            </a:r>
            <a:r>
              <a:rPr lang="en-US" dirty="0"/>
              <a:t>; therefore you should always serve and worship the divine feet of Lord Hari. </a:t>
            </a:r>
          </a:p>
          <a:p>
            <a:r>
              <a:rPr lang="en-US" dirty="0" err="1"/>
              <a:t>śravaṇa</a:t>
            </a:r>
            <a:r>
              <a:rPr lang="en-US" dirty="0"/>
              <a:t>, </a:t>
            </a:r>
            <a:r>
              <a:rPr lang="en-US" dirty="0" err="1"/>
              <a:t>kīrtana</a:t>
            </a:r>
            <a:r>
              <a:rPr lang="en-US" dirty="0"/>
              <a:t>, </a:t>
            </a:r>
            <a:r>
              <a:rPr lang="en-US" dirty="0" err="1"/>
              <a:t>smaraṇa</a:t>
            </a:r>
            <a:r>
              <a:rPr lang="en-US" dirty="0"/>
              <a:t>, </a:t>
            </a:r>
            <a:r>
              <a:rPr lang="en-US" dirty="0" err="1"/>
              <a:t>vandana</a:t>
            </a:r>
            <a:r>
              <a:rPr lang="en-US" dirty="0"/>
              <a:t>, </a:t>
            </a:r>
            <a:r>
              <a:rPr lang="en-US" dirty="0" err="1"/>
              <a:t>pāda-sevana</a:t>
            </a:r>
            <a:r>
              <a:rPr lang="en-US" dirty="0"/>
              <a:t>, </a:t>
            </a:r>
            <a:r>
              <a:rPr lang="en-US" dirty="0" err="1"/>
              <a:t>dāsya</a:t>
            </a:r>
            <a:r>
              <a:rPr lang="en-US" dirty="0"/>
              <a:t> re</a:t>
            </a:r>
            <a:br>
              <a:rPr lang="en-US" dirty="0"/>
            </a:br>
            <a:r>
              <a:rPr lang="en-US" dirty="0" err="1"/>
              <a:t>pūjana</a:t>
            </a:r>
            <a:r>
              <a:rPr lang="en-US" dirty="0"/>
              <a:t>, </a:t>
            </a:r>
            <a:r>
              <a:rPr lang="en-US" dirty="0" err="1"/>
              <a:t>sakhī-jana</a:t>
            </a:r>
            <a:r>
              <a:rPr lang="en-US" dirty="0"/>
              <a:t>, </a:t>
            </a:r>
            <a:r>
              <a:rPr lang="en-US" dirty="0" err="1"/>
              <a:t>ātma-nivedana</a:t>
            </a:r>
            <a:r>
              <a:rPr lang="en-US" dirty="0"/>
              <a:t> </a:t>
            </a:r>
            <a:r>
              <a:rPr lang="en-US" dirty="0" err="1"/>
              <a:t>govinda-dāsa-abhilāṣa</a:t>
            </a:r>
            <a:r>
              <a:rPr lang="en-US" dirty="0"/>
              <a:t> re </a:t>
            </a:r>
          </a:p>
          <a:p>
            <a:pPr lvl="1"/>
            <a:r>
              <a:rPr lang="en-US" dirty="0"/>
              <a:t>It is the desire and great longing of </a:t>
            </a:r>
            <a:r>
              <a:rPr lang="en-US" dirty="0" err="1"/>
              <a:t>Govinda</a:t>
            </a:r>
            <a:r>
              <a:rPr lang="en-US" dirty="0"/>
              <a:t> </a:t>
            </a:r>
            <a:r>
              <a:rPr lang="en-US" dirty="0" err="1"/>
              <a:t>Dasa</a:t>
            </a:r>
            <a:r>
              <a:rPr lang="en-US" dirty="0"/>
              <a:t> to engage himself in the </a:t>
            </a:r>
            <a:r>
              <a:rPr lang="en-US" dirty="0">
                <a:highlight>
                  <a:srgbClr val="FFFF00"/>
                </a:highlight>
              </a:rPr>
              <a:t>nine processes of bhakti</a:t>
            </a:r>
            <a:r>
              <a:rPr lang="en-US" dirty="0"/>
              <a:t>, namely hearing the glories of Lord Hari and chanting those glories, constantly remembering Him and offering prayers to Him, serving the Lord's lotus feet, serving the Supreme Lord as a servant, worshiping Him with flowers and incense and so forth, serving Him as a friend, and completely offering the Lord one's very self.</a:t>
            </a:r>
          </a:p>
        </p:txBody>
      </p:sp>
    </p:spTree>
    <p:extLst>
      <p:ext uri="{BB962C8B-B14F-4D97-AF65-F5344CB8AC3E}">
        <p14:creationId xmlns:p14="http://schemas.microsoft.com/office/powerpoint/2010/main" val="564928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 GIRIVARADHARI GOPAL ✨ Artist: Vasudeva Krishna das | Radha krishna art,  Krishna leela, Radha krishna images">
            <a:extLst>
              <a:ext uri="{FF2B5EF4-FFF2-40B4-BE49-F238E27FC236}">
                <a16:creationId xmlns:a16="http://schemas.microsoft.com/office/drawing/2014/main" id="{CE89ECD7-A26A-5C49-A291-A6821B992AF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4934" r="1" b="19586"/>
          <a:stretch/>
        </p:blipFill>
        <p:spPr bwMode="auto">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613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C9033-38F8-6C4B-8638-8320D274C3DE}"/>
              </a:ext>
            </a:extLst>
          </p:cNvPr>
          <p:cNvSpPr>
            <a:spLocks noGrp="1"/>
          </p:cNvSpPr>
          <p:nvPr>
            <p:ph type="title"/>
          </p:nvPr>
        </p:nvSpPr>
        <p:spPr/>
        <p:txBody>
          <a:bodyPr/>
          <a:lstStyle/>
          <a:p>
            <a:r>
              <a:rPr lang="en-US" dirty="0"/>
              <a:t>Prayer unto lotus feet of Gurudeva</a:t>
            </a:r>
            <a:br>
              <a:rPr lang="en-US" dirty="0"/>
            </a:br>
            <a:r>
              <a:rPr lang="en-US" sz="2400" dirty="0"/>
              <a:t>	that I may please learn how to …</a:t>
            </a:r>
          </a:p>
        </p:txBody>
      </p:sp>
      <p:sp>
        <p:nvSpPr>
          <p:cNvPr id="3" name="Content Placeholder 2">
            <a:extLst>
              <a:ext uri="{FF2B5EF4-FFF2-40B4-BE49-F238E27FC236}">
                <a16:creationId xmlns:a16="http://schemas.microsoft.com/office/drawing/2014/main" id="{48E17290-5414-7648-B6A3-EF1723CD4DDD}"/>
              </a:ext>
            </a:extLst>
          </p:cNvPr>
          <p:cNvSpPr>
            <a:spLocks noGrp="1"/>
          </p:cNvSpPr>
          <p:nvPr>
            <p:ph idx="1"/>
          </p:nvPr>
        </p:nvSpPr>
        <p:spPr/>
        <p:txBody>
          <a:bodyPr>
            <a:normAutofit/>
          </a:bodyPr>
          <a:lstStyle/>
          <a:p>
            <a:r>
              <a:rPr lang="en-US" dirty="0"/>
              <a:t>Wake up early giving up laziness and wasting time</a:t>
            </a:r>
          </a:p>
          <a:p>
            <a:r>
              <a:rPr lang="en-US" dirty="0"/>
              <a:t>Have firm faith in holy names and sastras</a:t>
            </a:r>
          </a:p>
          <a:p>
            <a:r>
              <a:rPr lang="en-US" dirty="0"/>
              <a:t>Chant the holy names of the Lord </a:t>
            </a:r>
            <a:r>
              <a:rPr lang="en-US" i="1" dirty="0"/>
              <a:t>without</a:t>
            </a:r>
            <a:r>
              <a:rPr lang="en-US" dirty="0"/>
              <a:t> any offence </a:t>
            </a:r>
          </a:p>
          <a:p>
            <a:r>
              <a:rPr lang="en-US" dirty="0"/>
              <a:t>Read, study and introspect literatures that glorify Lord Sri Krishna</a:t>
            </a:r>
          </a:p>
          <a:p>
            <a:r>
              <a:rPr lang="en-US" dirty="0"/>
              <a:t>Perform my duties with good behavior while remembering Lord.</a:t>
            </a:r>
          </a:p>
          <a:p>
            <a:r>
              <a:rPr lang="en-US" dirty="0"/>
              <a:t>Eagerly seek guidance and lovingly serve Gurudeva  </a:t>
            </a:r>
            <a:br>
              <a:rPr lang="en-US"/>
            </a:br>
            <a:endParaRPr lang="en-US" dirty="0"/>
          </a:p>
          <a:p>
            <a:endParaRPr lang="en-US" dirty="0"/>
          </a:p>
        </p:txBody>
      </p:sp>
    </p:spTree>
    <p:extLst>
      <p:ext uri="{BB962C8B-B14F-4D97-AF65-F5344CB8AC3E}">
        <p14:creationId xmlns:p14="http://schemas.microsoft.com/office/powerpoint/2010/main" val="3179174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reeform: Shape 70">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098" name="Picture 2" descr="✨ GIRIVARADHARI GOPAL ✨ Artist: Vasudeva Krishna das | Radha krishna art,  Krishna leela, Radha krishna images">
            <a:extLst>
              <a:ext uri="{FF2B5EF4-FFF2-40B4-BE49-F238E27FC236}">
                <a16:creationId xmlns:a16="http://schemas.microsoft.com/office/drawing/2014/main" id="{CE89ECD7-A26A-5C49-A291-A6821B992AF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4934" r="1" b="19586"/>
          <a:stretch/>
        </p:blipFill>
        <p:spPr bwMode="auto">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2552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092C6-061B-134A-B534-B9A5F3D9AC16}"/>
              </a:ext>
            </a:extLst>
          </p:cNvPr>
          <p:cNvSpPr>
            <a:spLocks noGrp="1"/>
          </p:cNvSpPr>
          <p:nvPr>
            <p:ph type="title"/>
          </p:nvPr>
        </p:nvSpPr>
        <p:spPr>
          <a:xfrm>
            <a:off x="4406846" y="3696269"/>
            <a:ext cx="6003980" cy="1325563"/>
          </a:xfrm>
        </p:spPr>
        <p:txBody>
          <a:bodyPr vert="horz" lIns="91440" tIns="45720" rIns="91440" bIns="45720" rtlCol="0" anchor="b">
            <a:normAutofit/>
          </a:bodyPr>
          <a:lstStyle/>
          <a:p>
            <a:r>
              <a:rPr lang="hi-IN"/>
              <a:t>हरे कृष्णा</a:t>
            </a:r>
            <a:endParaRPr lang="en-US"/>
          </a:p>
        </p:txBody>
      </p:sp>
      <p:pic>
        <p:nvPicPr>
          <p:cNvPr id="20482" name="Picture 2" descr="Image result for Chanting Japa hare Krishna Lord Chaitanya">
            <a:extLst>
              <a:ext uri="{FF2B5EF4-FFF2-40B4-BE49-F238E27FC236}">
                <a16:creationId xmlns:a16="http://schemas.microsoft.com/office/drawing/2014/main" id="{BE3E2871-DB4F-4742-A7B8-53EE21535C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78" r="5549" b="3"/>
          <a:stretch/>
        </p:blipFill>
        <p:spPr bwMode="auto">
          <a:xfrm>
            <a:off x="4406845" y="3"/>
            <a:ext cx="4101288" cy="3418797"/>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a:noFill/>
          <a:extLst>
            <a:ext uri="{909E8E84-426E-40DD-AFC4-6F175D3DCCD1}">
              <a14:hiddenFill xmlns:a14="http://schemas.microsoft.com/office/drawing/2010/main">
                <a:solidFill>
                  <a:srgbClr val="FFFFFF"/>
                </a:solidFill>
              </a14:hiddenFill>
            </a:ext>
          </a:extLst>
        </p:spPr>
      </p:pic>
      <p:sp>
        <p:nvSpPr>
          <p:cNvPr id="20490" name="Content Placeholder 20489">
            <a:extLst>
              <a:ext uri="{FF2B5EF4-FFF2-40B4-BE49-F238E27FC236}">
                <a16:creationId xmlns:a16="http://schemas.microsoft.com/office/drawing/2014/main" id="{6877CDA4-C1A3-4FB0-AA90-0BCFCAA6F627}"/>
              </a:ext>
            </a:extLst>
          </p:cNvPr>
          <p:cNvSpPr>
            <a:spLocks noGrp="1"/>
          </p:cNvSpPr>
          <p:nvPr>
            <p:ph idx="1"/>
          </p:nvPr>
        </p:nvSpPr>
        <p:spPr>
          <a:xfrm>
            <a:off x="4406844" y="5021831"/>
            <a:ext cx="6946955" cy="1299943"/>
          </a:xfrm>
        </p:spPr>
        <p:txBody>
          <a:bodyPr>
            <a:normAutofit/>
          </a:bodyPr>
          <a:lstStyle/>
          <a:p>
            <a:r>
              <a:rPr lang="hi-IN" sz="2000"/>
              <a:t>श्रील प्रभुपाद की जय</a:t>
            </a:r>
          </a:p>
          <a:p>
            <a:r>
              <a:rPr lang="hi-IN" sz="2000"/>
              <a:t>गुरुदेव की जय</a:t>
            </a:r>
            <a:endParaRPr lang="en-US" sz="2000"/>
          </a:p>
        </p:txBody>
      </p:sp>
      <p:pic>
        <p:nvPicPr>
          <p:cNvPr id="20486" name="Picture 6" descr="Image result for mahavishnu goswami maharaj">
            <a:extLst>
              <a:ext uri="{FF2B5EF4-FFF2-40B4-BE49-F238E27FC236}">
                <a16:creationId xmlns:a16="http://schemas.microsoft.com/office/drawing/2014/main" id="{CAC46E45-2ECB-704E-BCA7-13AD8DFEA3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2041"/>
          <a:stretch/>
        </p:blipFill>
        <p:spPr bwMode="auto">
          <a:xfrm>
            <a:off x="20" y="277472"/>
            <a:ext cx="4552718" cy="5946218"/>
          </a:xfrm>
          <a:custGeom>
            <a:avLst/>
            <a:gdLst/>
            <a:ahLst/>
            <a:cxnLst/>
            <a:rect l="l" t="t" r="r" b="b"/>
            <a:pathLst>
              <a:path w="4552738" h="594621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a:noFill/>
          <a:extLst>
            <a:ext uri="{909E8E84-426E-40DD-AFC4-6F175D3DCCD1}">
              <a14:hiddenFill xmlns:a14="http://schemas.microsoft.com/office/drawing/2010/main">
                <a:solidFill>
                  <a:srgbClr val="FFFFFF"/>
                </a:solidFill>
              </a14:hiddenFill>
            </a:ext>
          </a:extLst>
        </p:spPr>
      </p:pic>
      <p:pic>
        <p:nvPicPr>
          <p:cNvPr id="20484" name="Picture 4" descr="Image result for Chanting Japa hare Krishna Lord Chaitanya">
            <a:extLst>
              <a:ext uri="{FF2B5EF4-FFF2-40B4-BE49-F238E27FC236}">
                <a16:creationId xmlns:a16="http://schemas.microsoft.com/office/drawing/2014/main" id="{C6AABDAB-D2DA-5144-83F9-E3E38FC781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 b="19382"/>
          <a:stretch/>
        </p:blipFill>
        <p:spPr bwMode="auto">
          <a:xfrm>
            <a:off x="8653074" y="-2"/>
            <a:ext cx="3538926" cy="4290182"/>
          </a:xfrm>
          <a:custGeom>
            <a:avLst/>
            <a:gdLst/>
            <a:ahLst/>
            <a:cxnLst/>
            <a:rect l="l" t="t" r="r" b="b"/>
            <a:pathLst>
              <a:path w="3538926" h="4290182">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2" descr="Image result for Chanting Japa hare Krishna Lord Chaitanya">
            <a:extLst>
              <a:ext uri="{FF2B5EF4-FFF2-40B4-BE49-F238E27FC236}">
                <a16:creationId xmlns:a16="http://schemas.microsoft.com/office/drawing/2014/main" id="{ADC58021-00C3-2140-8B8E-63280788A1A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157" r="-2" b="15377"/>
          <a:stretch/>
        </p:blipFill>
        <p:spPr bwMode="auto">
          <a:xfrm>
            <a:off x="7119622" y="4074797"/>
            <a:ext cx="4181791" cy="2783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833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1DD00C-721E-2348-8631-02B1349BE4CB}"/>
              </a:ext>
            </a:extLst>
          </p:cNvPr>
          <p:cNvSpPr>
            <a:spLocks noGrp="1"/>
          </p:cNvSpPr>
          <p:nvPr>
            <p:ph type="title"/>
          </p:nvPr>
        </p:nvSpPr>
        <p:spPr>
          <a:xfrm>
            <a:off x="838201" y="345811"/>
            <a:ext cx="5120561" cy="679908"/>
          </a:xfrm>
        </p:spPr>
        <p:txBody>
          <a:bodyPr>
            <a:normAutofit fontScale="90000"/>
          </a:bodyPr>
          <a:lstStyle/>
          <a:p>
            <a:r>
              <a:rPr lang="hi-IN" dirty="0"/>
              <a:t>पुनरावृत्ति</a:t>
            </a:r>
            <a:endParaRPr lang="en-US" dirty="0"/>
          </a:p>
        </p:txBody>
      </p:sp>
      <p:sp>
        <p:nvSpPr>
          <p:cNvPr id="3" name="Content Placeholder 2">
            <a:extLst>
              <a:ext uri="{FF2B5EF4-FFF2-40B4-BE49-F238E27FC236}">
                <a16:creationId xmlns:a16="http://schemas.microsoft.com/office/drawing/2014/main" id="{DD12B8D3-6576-594D-9BE2-76F1270011A4}"/>
              </a:ext>
            </a:extLst>
          </p:cNvPr>
          <p:cNvSpPr>
            <a:spLocks noGrp="1"/>
          </p:cNvSpPr>
          <p:nvPr>
            <p:ph idx="1"/>
          </p:nvPr>
        </p:nvSpPr>
        <p:spPr>
          <a:xfrm>
            <a:off x="404601" y="1364732"/>
            <a:ext cx="5829611" cy="4812231"/>
          </a:xfrm>
        </p:spPr>
        <p:txBody>
          <a:bodyPr>
            <a:noAutofit/>
          </a:bodyPr>
          <a:lstStyle/>
          <a:p>
            <a:pPr lvl="1"/>
            <a:r>
              <a:rPr lang="hi-IN" sz="2000" dirty="0"/>
              <a:t>इस युग में कर्तव्य</a:t>
            </a:r>
            <a:r>
              <a:rPr lang="en-US" sz="2000" dirty="0"/>
              <a:t> </a:t>
            </a:r>
          </a:p>
          <a:p>
            <a:pPr lvl="2"/>
            <a:r>
              <a:rPr lang="hi-IN" dirty="0"/>
              <a:t>सादा जीवन जिए</a:t>
            </a:r>
            <a:endParaRPr lang="en-US" dirty="0"/>
          </a:p>
          <a:p>
            <a:pPr lvl="2"/>
            <a:r>
              <a:rPr lang="hi-IN" dirty="0"/>
              <a:t>मानसिक मनगढ़ंत में समय बर्बाद न करें</a:t>
            </a:r>
            <a:endParaRPr lang="en-US" dirty="0"/>
          </a:p>
          <a:p>
            <a:pPr lvl="2"/>
            <a:r>
              <a:rPr lang="hi-IN" dirty="0"/>
              <a:t>भागवतम् के </a:t>
            </a:r>
            <a:r>
              <a:rPr lang="hi-IN" i="1" dirty="0"/>
              <a:t>गंभीर</a:t>
            </a:r>
            <a:r>
              <a:rPr lang="hi-IN" dirty="0"/>
              <a:t> अध्ययन करें</a:t>
            </a:r>
            <a:endParaRPr lang="en-US" sz="2000" dirty="0"/>
          </a:p>
          <a:p>
            <a:pPr lvl="1"/>
            <a:r>
              <a:rPr lang="hi-IN" sz="2000" dirty="0"/>
              <a:t>इस युग के लिए दवा</a:t>
            </a:r>
            <a:endParaRPr lang="en-US" sz="2000" dirty="0"/>
          </a:p>
          <a:p>
            <a:pPr lvl="2"/>
            <a:r>
              <a:rPr lang="hi-IN" dirty="0"/>
              <a:t>तच्छृण्वन् सुपठन् विचारणपरो</a:t>
            </a:r>
            <a:r>
              <a:rPr lang="en-US" dirty="0"/>
              <a:t> </a:t>
            </a:r>
            <a:r>
              <a:rPr lang="en-US" sz="1200" dirty="0"/>
              <a:t>[SB 12.13.18]</a:t>
            </a:r>
          </a:p>
          <a:p>
            <a:pPr lvl="2"/>
            <a:r>
              <a:rPr lang="hi-IN" dirty="0"/>
              <a:t>हृदय कृष्ण के लिए है</a:t>
            </a:r>
            <a:endParaRPr lang="en-US" sz="2000" dirty="0"/>
          </a:p>
          <a:p>
            <a:pPr lvl="1"/>
            <a:r>
              <a:rPr lang="hi-IN" sz="2000" dirty="0"/>
              <a:t>हमारे असंतोष का समाधान</a:t>
            </a:r>
            <a:endParaRPr lang="en-US" sz="2000" dirty="0"/>
          </a:p>
          <a:p>
            <a:pPr lvl="2"/>
            <a:r>
              <a:rPr lang="hi-IN" dirty="0"/>
              <a:t>आत्मा पदार्थ से खुश नहीं हो सकती</a:t>
            </a:r>
            <a:r>
              <a:rPr lang="en-US" dirty="0"/>
              <a:t> </a:t>
            </a:r>
          </a:p>
          <a:p>
            <a:pPr lvl="2"/>
            <a:r>
              <a:rPr lang="hi-IN" dirty="0"/>
              <a:t>भगवान कृष्ण की महिमा करें</a:t>
            </a:r>
            <a:endParaRPr lang="en-US" dirty="0"/>
          </a:p>
          <a:p>
            <a:pPr lvl="1"/>
            <a:r>
              <a:rPr lang="hi-IN" sz="2000" dirty="0"/>
              <a:t>वास्तविक धन क्या है</a:t>
            </a:r>
            <a:endParaRPr lang="en-US" sz="2000" dirty="0"/>
          </a:p>
          <a:p>
            <a:pPr lvl="2"/>
            <a:r>
              <a:rPr lang="hi-IN" dirty="0"/>
              <a:t>यास्मीन तुष्टे जगत् तुष्टे</a:t>
            </a:r>
            <a:r>
              <a:rPr lang="en-US" dirty="0"/>
              <a:t> </a:t>
            </a:r>
          </a:p>
          <a:p>
            <a:pPr lvl="2"/>
            <a:r>
              <a:rPr lang="hi-IN" dirty="0">
                <a:latin typeface="Balaram" pitchFamily="2" charset="0"/>
              </a:rPr>
              <a:t>लक्ष्मी या दुर्गा</a:t>
            </a:r>
            <a:endParaRPr lang="en-US" dirty="0"/>
          </a:p>
          <a:p>
            <a:pPr lvl="2"/>
            <a:r>
              <a:rPr lang="hi-IN" dirty="0"/>
              <a:t>कृष्ण का स्मरण</a:t>
            </a:r>
            <a:endParaRPr lang="en-US" dirty="0"/>
          </a:p>
          <a:p>
            <a:pPr lvl="2"/>
            <a:endParaRPr lang="en-US" dirty="0"/>
          </a:p>
        </p:txBody>
      </p:sp>
      <p:sp>
        <p:nvSpPr>
          <p:cNvPr id="73" name="Oval 72">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4" descr="Image result for mahavishnu goswami maharaj">
            <a:extLst>
              <a:ext uri="{FF2B5EF4-FFF2-40B4-BE49-F238E27FC236}">
                <a16:creationId xmlns:a16="http://schemas.microsoft.com/office/drawing/2014/main" id="{7AD4A3C5-0977-A04E-A6A9-8ADF6F3E6A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74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75" name="Arc 74">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050" name="Picture 2" descr="Image result for Radha Neel Madhava">
            <a:extLst>
              <a:ext uri="{FF2B5EF4-FFF2-40B4-BE49-F238E27FC236}">
                <a16:creationId xmlns:a16="http://schemas.microsoft.com/office/drawing/2014/main" id="{D8350307-19FB-9740-B664-1218A7238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341" r="1" b="14641"/>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217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DD00C-721E-2348-8631-02B1349BE4CB}"/>
              </a:ext>
            </a:extLst>
          </p:cNvPr>
          <p:cNvSpPr>
            <a:spLocks noGrp="1"/>
          </p:cNvSpPr>
          <p:nvPr>
            <p:ph type="title"/>
          </p:nvPr>
        </p:nvSpPr>
        <p:spPr>
          <a:xfrm>
            <a:off x="838201" y="345811"/>
            <a:ext cx="5120561" cy="679908"/>
          </a:xfrm>
        </p:spPr>
        <p:txBody>
          <a:bodyPr>
            <a:normAutofit fontScale="90000"/>
          </a:bodyPr>
          <a:lstStyle/>
          <a:p>
            <a:r>
              <a:rPr lang="hi-IN" dirty="0"/>
              <a:t>पुनरावृत्ति</a:t>
            </a:r>
            <a:endParaRPr lang="en-US" dirty="0"/>
          </a:p>
        </p:txBody>
      </p:sp>
      <p:sp>
        <p:nvSpPr>
          <p:cNvPr id="3" name="Content Placeholder 2">
            <a:extLst>
              <a:ext uri="{FF2B5EF4-FFF2-40B4-BE49-F238E27FC236}">
                <a16:creationId xmlns:a16="http://schemas.microsoft.com/office/drawing/2014/main" id="{DD12B8D3-6576-594D-9BE2-76F1270011A4}"/>
              </a:ext>
            </a:extLst>
          </p:cNvPr>
          <p:cNvSpPr>
            <a:spLocks noGrp="1"/>
          </p:cNvSpPr>
          <p:nvPr>
            <p:ph idx="1"/>
          </p:nvPr>
        </p:nvSpPr>
        <p:spPr>
          <a:xfrm>
            <a:off x="404601" y="1084334"/>
            <a:ext cx="7015795" cy="5092630"/>
          </a:xfrm>
        </p:spPr>
        <p:txBody>
          <a:bodyPr>
            <a:noAutofit/>
          </a:bodyPr>
          <a:lstStyle/>
          <a:p>
            <a:pPr lvl="1"/>
            <a:r>
              <a:rPr lang="hi-IN" sz="1800" dirty="0"/>
              <a:t>संकट से कैसे निपटें ?</a:t>
            </a:r>
            <a:r>
              <a:rPr lang="en-US" sz="1800" dirty="0"/>
              <a:t> </a:t>
            </a:r>
          </a:p>
          <a:p>
            <a:pPr lvl="2"/>
            <a:r>
              <a:rPr lang="hi-IN" sz="1800" dirty="0"/>
              <a:t>विनम्रता</a:t>
            </a:r>
            <a:r>
              <a:rPr lang="en-US" sz="1800" dirty="0"/>
              <a:t>,</a:t>
            </a:r>
            <a:r>
              <a:rPr lang="hi-IN" sz="1800" dirty="0"/>
              <a:t> धीरज</a:t>
            </a:r>
            <a:r>
              <a:rPr lang="en-US" sz="1800" dirty="0"/>
              <a:t>,</a:t>
            </a:r>
            <a:r>
              <a:rPr lang="hi-IN" sz="1800" dirty="0"/>
              <a:t> सभी का सम्मान</a:t>
            </a:r>
            <a:endParaRPr lang="en-US" sz="1800" dirty="0"/>
          </a:p>
          <a:p>
            <a:pPr lvl="2"/>
            <a:r>
              <a:rPr lang="hi-IN" sz="1800" dirty="0"/>
              <a:t>अच्छे कर्म से खुशी मिलती है</a:t>
            </a:r>
            <a:endParaRPr lang="en-US" sz="1800" dirty="0"/>
          </a:p>
          <a:p>
            <a:pPr lvl="2"/>
            <a:r>
              <a:rPr lang="hi-IN" sz="1800" dirty="0"/>
              <a:t>अदृश्य अभिनेता की योजना कोई नहीं जानता</a:t>
            </a:r>
            <a:endParaRPr lang="en-US" sz="1800" dirty="0"/>
          </a:p>
          <a:p>
            <a:pPr lvl="1"/>
            <a:r>
              <a:rPr lang="hi-IN" sz="1800" dirty="0"/>
              <a:t>जीने की कला</a:t>
            </a:r>
            <a:r>
              <a:rPr lang="en-US" sz="1800" dirty="0"/>
              <a:t> </a:t>
            </a:r>
          </a:p>
          <a:p>
            <a:pPr lvl="2"/>
            <a:r>
              <a:rPr lang="hi-IN" sz="1800" dirty="0"/>
              <a:t>हमें जाना है</a:t>
            </a:r>
            <a:endParaRPr lang="en-US" sz="1800" dirty="0"/>
          </a:p>
          <a:p>
            <a:pPr lvl="2"/>
            <a:r>
              <a:rPr lang="hi-IN" sz="1800" dirty="0"/>
              <a:t>दूसरों को दोष न दें - केवल कृष्ण को देखें</a:t>
            </a:r>
            <a:endParaRPr lang="en-US" sz="1800" dirty="0"/>
          </a:p>
          <a:p>
            <a:pPr lvl="2"/>
            <a:r>
              <a:rPr lang="hi-IN" sz="1800" dirty="0"/>
              <a:t>संयमपूर्वक भोजन करें और कृष्ण पर निर्भर रहें</a:t>
            </a:r>
            <a:endParaRPr lang="en-US" sz="1800" dirty="0"/>
          </a:p>
          <a:p>
            <a:pPr lvl="1"/>
            <a:r>
              <a:rPr lang="hi-IN" sz="1800" dirty="0"/>
              <a:t>ध्रुव महाराज</a:t>
            </a:r>
            <a:r>
              <a:rPr lang="en-US" sz="1800" dirty="0"/>
              <a:t> </a:t>
            </a:r>
          </a:p>
          <a:p>
            <a:pPr lvl="2"/>
            <a:r>
              <a:rPr lang="hi-IN" sz="1800" dirty="0">
                <a:latin typeface="Balaram" pitchFamily="2" charset="0"/>
              </a:rPr>
              <a:t>सभी को शुभकामनाएं और कृष्ण पर ध्यान केंद्रित करें!</a:t>
            </a:r>
            <a:endParaRPr lang="en-US" sz="1800" dirty="0">
              <a:latin typeface="Balaram" pitchFamily="2" charset="0"/>
            </a:endParaRPr>
          </a:p>
          <a:p>
            <a:pPr lvl="2"/>
            <a:r>
              <a:rPr lang="hi-IN" sz="1800" dirty="0">
                <a:latin typeface="Balaram" pitchFamily="2" charset="0"/>
              </a:rPr>
              <a:t>ईश्वर महान है - उसकी पूजा करो</a:t>
            </a:r>
            <a:endParaRPr lang="en-US" sz="1800" dirty="0">
              <a:latin typeface="Balaram" pitchFamily="2" charset="0"/>
            </a:endParaRPr>
          </a:p>
          <a:p>
            <a:pPr lvl="2"/>
            <a:r>
              <a:rPr lang="hi-IN" sz="1800" dirty="0">
                <a:latin typeface="Balaram" pitchFamily="2" charset="0"/>
              </a:rPr>
              <a:t>निश्चय के साथ कृष्ण की शरण लें</a:t>
            </a:r>
            <a:endParaRPr lang="en-US" sz="1800" dirty="0">
              <a:latin typeface="Balaram" pitchFamily="2" charset="0"/>
            </a:endParaRPr>
          </a:p>
          <a:p>
            <a:pPr lvl="1"/>
            <a:r>
              <a:rPr lang="hi-IN" sz="1800" dirty="0"/>
              <a:t>भीष्म पितामह</a:t>
            </a:r>
            <a:r>
              <a:rPr lang="en-US" sz="1800" dirty="0"/>
              <a:t> </a:t>
            </a:r>
          </a:p>
          <a:p>
            <a:pPr lvl="2"/>
            <a:r>
              <a:rPr lang="hi-IN" sz="1800" dirty="0"/>
              <a:t>बलिदान का जीवन</a:t>
            </a:r>
            <a:endParaRPr lang="en-US" sz="1800" dirty="0"/>
          </a:p>
          <a:p>
            <a:pPr lvl="2"/>
            <a:r>
              <a:rPr lang="hi-IN" sz="1800" dirty="0"/>
              <a:t>विपरीत परिस्थितियों कर्तव्य निभाना</a:t>
            </a:r>
            <a:endParaRPr lang="en-US" sz="1800" dirty="0"/>
          </a:p>
          <a:p>
            <a:pPr lvl="2"/>
            <a:r>
              <a:rPr lang="hi-IN" sz="1800" dirty="0"/>
              <a:t>सब कुछ में कृष्ण की कृपा देखना</a:t>
            </a:r>
            <a:endParaRPr lang="en-US" sz="1800" dirty="0"/>
          </a:p>
          <a:p>
            <a:pPr lvl="2"/>
            <a:endParaRPr lang="en-US" sz="1600" dirty="0"/>
          </a:p>
          <a:p>
            <a:pPr lvl="2"/>
            <a:endParaRPr lang="en-US" dirty="0">
              <a:latin typeface="Balaram" pitchFamily="2" charset="0"/>
            </a:endParaRPr>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sz="2000" dirty="0"/>
          </a:p>
          <a:p>
            <a:pPr lvl="2"/>
            <a:endParaRPr lang="en-US" dirty="0"/>
          </a:p>
        </p:txBody>
      </p:sp>
      <p:pic>
        <p:nvPicPr>
          <p:cNvPr id="4" name="Picture 4" descr="Image result for mahavishnu goswami maharaj">
            <a:extLst>
              <a:ext uri="{FF2B5EF4-FFF2-40B4-BE49-F238E27FC236}">
                <a16:creationId xmlns:a16="http://schemas.microsoft.com/office/drawing/2014/main" id="{7AD4A3C5-0977-A04E-A6A9-8ADF6F3E6A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74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pic>
        <p:nvPicPr>
          <p:cNvPr id="2050" name="Picture 2" descr="Image result for Radha Neel Madhava">
            <a:extLst>
              <a:ext uri="{FF2B5EF4-FFF2-40B4-BE49-F238E27FC236}">
                <a16:creationId xmlns:a16="http://schemas.microsoft.com/office/drawing/2014/main" id="{D8350307-19FB-9740-B664-1218A7238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341" r="1" b="14641"/>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414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DD00C-721E-2348-8631-02B1349BE4CB}"/>
              </a:ext>
            </a:extLst>
          </p:cNvPr>
          <p:cNvSpPr>
            <a:spLocks noGrp="1"/>
          </p:cNvSpPr>
          <p:nvPr>
            <p:ph type="title"/>
          </p:nvPr>
        </p:nvSpPr>
        <p:spPr>
          <a:xfrm>
            <a:off x="838201" y="345811"/>
            <a:ext cx="5120561" cy="679908"/>
          </a:xfrm>
        </p:spPr>
        <p:txBody>
          <a:bodyPr>
            <a:normAutofit fontScale="90000"/>
          </a:bodyPr>
          <a:lstStyle/>
          <a:p>
            <a:r>
              <a:rPr lang="hi-IN" dirty="0"/>
              <a:t>पुनरावृत्ति</a:t>
            </a:r>
            <a:endParaRPr lang="en-US" dirty="0"/>
          </a:p>
        </p:txBody>
      </p:sp>
      <p:sp>
        <p:nvSpPr>
          <p:cNvPr id="3" name="Content Placeholder 2">
            <a:extLst>
              <a:ext uri="{FF2B5EF4-FFF2-40B4-BE49-F238E27FC236}">
                <a16:creationId xmlns:a16="http://schemas.microsoft.com/office/drawing/2014/main" id="{DD12B8D3-6576-594D-9BE2-76F1270011A4}"/>
              </a:ext>
            </a:extLst>
          </p:cNvPr>
          <p:cNvSpPr>
            <a:spLocks noGrp="1"/>
          </p:cNvSpPr>
          <p:nvPr>
            <p:ph idx="1"/>
          </p:nvPr>
        </p:nvSpPr>
        <p:spPr>
          <a:xfrm>
            <a:off x="404601" y="1084334"/>
            <a:ext cx="7015795" cy="5092630"/>
          </a:xfrm>
        </p:spPr>
        <p:txBody>
          <a:bodyPr>
            <a:noAutofit/>
          </a:bodyPr>
          <a:lstStyle/>
          <a:p>
            <a:pPr lvl="1"/>
            <a:r>
              <a:rPr lang="hi-IN" sz="1800" dirty="0"/>
              <a:t>भक्त प्रह्लाद की तरह निडर कैसे बनें ?</a:t>
            </a:r>
            <a:r>
              <a:rPr lang="en-US" sz="1800" dirty="0"/>
              <a:t> </a:t>
            </a:r>
          </a:p>
          <a:p>
            <a:pPr lvl="2"/>
            <a:r>
              <a:rPr lang="hi-IN" sz="1800" dirty="0"/>
              <a:t>बिना देर किए भगवान के नाम का जप करें</a:t>
            </a:r>
            <a:endParaRPr lang="en-US" sz="1800" dirty="0"/>
          </a:p>
          <a:p>
            <a:pPr lvl="2"/>
            <a:r>
              <a:rPr lang="hi-IN" sz="1800" dirty="0"/>
              <a:t>भय भी कृष्ण नाम से डरता है</a:t>
            </a:r>
            <a:endParaRPr lang="en-US" sz="1800" dirty="0"/>
          </a:p>
          <a:p>
            <a:pPr lvl="2"/>
            <a:r>
              <a:rPr lang="hi-IN" sz="1800"/>
              <a:t>चिंता करना कृष्ण का काम है</a:t>
            </a:r>
            <a:endParaRPr lang="en-US" sz="1800" dirty="0"/>
          </a:p>
          <a:p>
            <a:pPr lvl="2"/>
            <a:endParaRPr lang="en-US" sz="1800" dirty="0"/>
          </a:p>
          <a:p>
            <a:pPr lvl="1"/>
            <a:endParaRPr lang="en-US" sz="1800" dirty="0"/>
          </a:p>
          <a:p>
            <a:pPr lvl="2"/>
            <a:endParaRPr lang="en-US" sz="1600" dirty="0"/>
          </a:p>
          <a:p>
            <a:pPr lvl="2"/>
            <a:endParaRPr lang="en-US" dirty="0">
              <a:latin typeface="Balaram" pitchFamily="2" charset="0"/>
            </a:endParaRPr>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sz="2000" dirty="0"/>
          </a:p>
          <a:p>
            <a:pPr lvl="2"/>
            <a:endParaRPr lang="en-US" dirty="0"/>
          </a:p>
        </p:txBody>
      </p:sp>
      <p:pic>
        <p:nvPicPr>
          <p:cNvPr id="4" name="Picture 4" descr="Image result for mahavishnu goswami maharaj">
            <a:extLst>
              <a:ext uri="{FF2B5EF4-FFF2-40B4-BE49-F238E27FC236}">
                <a16:creationId xmlns:a16="http://schemas.microsoft.com/office/drawing/2014/main" id="{7AD4A3C5-0977-A04E-A6A9-8ADF6F3E6A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74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pic>
        <p:nvPicPr>
          <p:cNvPr id="2050" name="Picture 2" descr="Image result for Radha Neel Madhava">
            <a:extLst>
              <a:ext uri="{FF2B5EF4-FFF2-40B4-BE49-F238E27FC236}">
                <a16:creationId xmlns:a16="http://schemas.microsoft.com/office/drawing/2014/main" id="{D8350307-19FB-9740-B664-1218A7238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341" r="1" b="14641"/>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302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B131F-363D-094B-A69B-006E0433ABDD}"/>
              </a:ext>
            </a:extLst>
          </p:cNvPr>
          <p:cNvSpPr>
            <a:spLocks noGrp="1"/>
          </p:cNvSpPr>
          <p:nvPr>
            <p:ph type="title"/>
          </p:nvPr>
        </p:nvSpPr>
        <p:spPr/>
        <p:txBody>
          <a:bodyPr/>
          <a:lstStyle/>
          <a:p>
            <a:r>
              <a:rPr lang="en-US" i="1" dirty="0" err="1">
                <a:latin typeface="Balaram" pitchFamily="2" charset="0"/>
              </a:rPr>
              <a:t>keshav</a:t>
            </a:r>
            <a:r>
              <a:rPr lang="en-US" i="1" dirty="0">
                <a:latin typeface="Balaram" pitchFamily="2" charset="0"/>
              </a:rPr>
              <a:t> </a:t>
            </a:r>
            <a:r>
              <a:rPr lang="en-US" i="1" dirty="0" err="1">
                <a:latin typeface="Balaram" pitchFamily="2" charset="0"/>
              </a:rPr>
              <a:t>keshav</a:t>
            </a:r>
            <a:r>
              <a:rPr lang="en-US" i="1" dirty="0">
                <a:latin typeface="Balaram" pitchFamily="2" charset="0"/>
              </a:rPr>
              <a:t> </a:t>
            </a:r>
            <a:r>
              <a:rPr lang="en-US" i="1" dirty="0" err="1">
                <a:latin typeface="Balaram" pitchFamily="2" charset="0"/>
              </a:rPr>
              <a:t>kükiye</a:t>
            </a:r>
            <a:endParaRPr lang="en-US" dirty="0"/>
          </a:p>
        </p:txBody>
      </p:sp>
      <p:sp>
        <p:nvSpPr>
          <p:cNvPr id="3" name="Content Placeholder 2">
            <a:extLst>
              <a:ext uri="{FF2B5EF4-FFF2-40B4-BE49-F238E27FC236}">
                <a16:creationId xmlns:a16="http://schemas.microsoft.com/office/drawing/2014/main" id="{2BE86CAF-1708-9347-A303-2CF975FE2844}"/>
              </a:ext>
            </a:extLst>
          </p:cNvPr>
          <p:cNvSpPr>
            <a:spLocks noGrp="1"/>
          </p:cNvSpPr>
          <p:nvPr>
            <p:ph idx="1"/>
          </p:nvPr>
        </p:nvSpPr>
        <p:spPr/>
        <p:txBody>
          <a:bodyPr>
            <a:normAutofit fontScale="77500" lnSpcReduction="20000"/>
          </a:bodyPr>
          <a:lstStyle/>
          <a:p>
            <a:pPr marL="0" indent="0">
              <a:buNone/>
            </a:pPr>
            <a:r>
              <a:rPr lang="en-US" i="1" dirty="0" err="1">
                <a:latin typeface="Balaram" pitchFamily="2" charset="0"/>
              </a:rPr>
              <a:t>keshav</a:t>
            </a:r>
            <a:r>
              <a:rPr lang="en-US" i="1" dirty="0">
                <a:latin typeface="Balaram" pitchFamily="2" charset="0"/>
              </a:rPr>
              <a:t> </a:t>
            </a:r>
            <a:r>
              <a:rPr lang="en-US" i="1" dirty="0" err="1">
                <a:latin typeface="Balaram" pitchFamily="2" charset="0"/>
              </a:rPr>
              <a:t>keshav</a:t>
            </a:r>
            <a:r>
              <a:rPr lang="en-US" i="1" dirty="0">
                <a:latin typeface="Balaram" pitchFamily="2" charset="0"/>
              </a:rPr>
              <a:t> </a:t>
            </a:r>
            <a:r>
              <a:rPr lang="en-US" i="1" dirty="0" err="1">
                <a:latin typeface="Balaram" pitchFamily="2" charset="0"/>
              </a:rPr>
              <a:t>kükiye</a:t>
            </a:r>
            <a:r>
              <a:rPr lang="en-US" i="1" dirty="0">
                <a:latin typeface="Balaram" pitchFamily="2" charset="0"/>
              </a:rPr>
              <a:t> </a:t>
            </a:r>
            <a:r>
              <a:rPr lang="en-US" i="1" dirty="0" err="1">
                <a:latin typeface="Balaram" pitchFamily="2" charset="0"/>
              </a:rPr>
              <a:t>na</a:t>
            </a:r>
            <a:r>
              <a:rPr lang="en-US" i="1" dirty="0">
                <a:latin typeface="Balaram" pitchFamily="2" charset="0"/>
              </a:rPr>
              <a:t> </a:t>
            </a:r>
            <a:r>
              <a:rPr lang="en-US" i="1" dirty="0" err="1">
                <a:latin typeface="Balaram" pitchFamily="2" charset="0"/>
              </a:rPr>
              <a:t>kükiye</a:t>
            </a:r>
            <a:r>
              <a:rPr lang="en-US" i="1" dirty="0">
                <a:latin typeface="Balaram" pitchFamily="2" charset="0"/>
              </a:rPr>
              <a:t> </a:t>
            </a:r>
            <a:r>
              <a:rPr lang="en-US" i="1" dirty="0" err="1">
                <a:latin typeface="Balaram" pitchFamily="2" charset="0"/>
              </a:rPr>
              <a:t>asär</a:t>
            </a:r>
            <a:endParaRPr lang="en-US" dirty="0">
              <a:latin typeface="Balaram" pitchFamily="2" charset="0"/>
            </a:endParaRPr>
          </a:p>
          <a:p>
            <a:pPr marL="0" indent="0">
              <a:buNone/>
            </a:pPr>
            <a:r>
              <a:rPr lang="en-US" i="1" dirty="0" err="1">
                <a:latin typeface="Balaram" pitchFamily="2" charset="0"/>
              </a:rPr>
              <a:t>rät</a:t>
            </a:r>
            <a:r>
              <a:rPr lang="en-US" i="1" dirty="0">
                <a:latin typeface="Balaram" pitchFamily="2" charset="0"/>
              </a:rPr>
              <a:t> divas </a:t>
            </a:r>
            <a:r>
              <a:rPr lang="en-US" i="1" dirty="0" err="1">
                <a:latin typeface="Balaram" pitchFamily="2" charset="0"/>
              </a:rPr>
              <a:t>ke</a:t>
            </a:r>
            <a:r>
              <a:rPr lang="en-US" i="1" dirty="0">
                <a:latin typeface="Balaram" pitchFamily="2" charset="0"/>
              </a:rPr>
              <a:t> </a:t>
            </a:r>
            <a:r>
              <a:rPr lang="en-US" i="1" dirty="0" err="1">
                <a:latin typeface="Balaram" pitchFamily="2" charset="0"/>
              </a:rPr>
              <a:t>kükte</a:t>
            </a:r>
            <a:r>
              <a:rPr lang="en-US" i="1" dirty="0">
                <a:latin typeface="Balaram" pitchFamily="2" charset="0"/>
              </a:rPr>
              <a:t> </a:t>
            </a:r>
            <a:r>
              <a:rPr lang="en-US" i="1" dirty="0" err="1">
                <a:latin typeface="Balaram" pitchFamily="2" charset="0"/>
              </a:rPr>
              <a:t>kabhi</a:t>
            </a:r>
            <a:r>
              <a:rPr lang="en-US" i="1" dirty="0">
                <a:latin typeface="Balaram" pitchFamily="2" charset="0"/>
              </a:rPr>
              <a:t> to </a:t>
            </a:r>
            <a:r>
              <a:rPr lang="en-US" i="1" dirty="0" err="1">
                <a:latin typeface="Balaram" pitchFamily="2" charset="0"/>
              </a:rPr>
              <a:t>sune</a:t>
            </a:r>
            <a:r>
              <a:rPr lang="en-US" i="1" dirty="0">
                <a:latin typeface="Balaram" pitchFamily="2" charset="0"/>
              </a:rPr>
              <a:t> </a:t>
            </a:r>
            <a:r>
              <a:rPr lang="en-US" i="1" dirty="0" err="1">
                <a:latin typeface="Balaram" pitchFamily="2" charset="0"/>
              </a:rPr>
              <a:t>pukär</a:t>
            </a:r>
            <a:endParaRPr lang="en-US" i="1" dirty="0">
              <a:latin typeface="Balaram" pitchFamily="2" charset="0"/>
            </a:endParaRPr>
          </a:p>
          <a:p>
            <a:pPr marL="0" indent="0">
              <a:buNone/>
            </a:pPr>
            <a:endParaRPr lang="de-DE" i="1" dirty="0">
              <a:latin typeface="Balaram" pitchFamily="2" charset="0"/>
            </a:endParaRPr>
          </a:p>
          <a:p>
            <a:pPr marL="0" indent="0">
              <a:buNone/>
            </a:pPr>
            <a:r>
              <a:rPr lang="de-DE" i="1" dirty="0" err="1">
                <a:latin typeface="Balaram" pitchFamily="2" charset="0"/>
              </a:rPr>
              <a:t>räma</a:t>
            </a:r>
            <a:r>
              <a:rPr lang="de-DE" i="1" dirty="0">
                <a:latin typeface="Balaram" pitchFamily="2" charset="0"/>
              </a:rPr>
              <a:t> </a:t>
            </a:r>
            <a:r>
              <a:rPr lang="de-DE" i="1" dirty="0" err="1">
                <a:latin typeface="Balaram" pitchFamily="2" charset="0"/>
              </a:rPr>
              <a:t>näm</a:t>
            </a:r>
            <a:r>
              <a:rPr lang="de-DE" i="1" dirty="0">
                <a:latin typeface="Balaram" pitchFamily="2" charset="0"/>
              </a:rPr>
              <a:t> </a:t>
            </a:r>
            <a:r>
              <a:rPr lang="de-DE" i="1" dirty="0" err="1">
                <a:latin typeface="Balaram" pitchFamily="2" charset="0"/>
              </a:rPr>
              <a:t>ratate</a:t>
            </a:r>
            <a:r>
              <a:rPr lang="de-DE" i="1" dirty="0">
                <a:latin typeface="Balaram" pitchFamily="2" charset="0"/>
              </a:rPr>
              <a:t> </a:t>
            </a:r>
            <a:r>
              <a:rPr lang="de-DE" i="1" dirty="0" err="1">
                <a:latin typeface="Balaram" pitchFamily="2" charset="0"/>
              </a:rPr>
              <a:t>raho</a:t>
            </a:r>
            <a:r>
              <a:rPr lang="de-DE" i="1" dirty="0">
                <a:latin typeface="Balaram" pitchFamily="2" charset="0"/>
              </a:rPr>
              <a:t> / </a:t>
            </a:r>
            <a:r>
              <a:rPr lang="de-DE" i="1" dirty="0" err="1">
                <a:latin typeface="Balaram" pitchFamily="2" charset="0"/>
              </a:rPr>
              <a:t>kåñṇa</a:t>
            </a:r>
            <a:r>
              <a:rPr lang="de-DE" i="1" dirty="0">
                <a:latin typeface="Balaram" pitchFamily="2" charset="0"/>
              </a:rPr>
              <a:t> </a:t>
            </a:r>
            <a:r>
              <a:rPr lang="de-DE" i="1" dirty="0" err="1">
                <a:latin typeface="Balaram" pitchFamily="2" charset="0"/>
              </a:rPr>
              <a:t>näm</a:t>
            </a:r>
            <a:r>
              <a:rPr lang="de-DE" i="1" dirty="0">
                <a:latin typeface="Balaram" pitchFamily="2" charset="0"/>
              </a:rPr>
              <a:t> </a:t>
            </a:r>
            <a:r>
              <a:rPr lang="de-DE" i="1" dirty="0" err="1">
                <a:latin typeface="Balaram" pitchFamily="2" charset="0"/>
              </a:rPr>
              <a:t>ratate</a:t>
            </a:r>
            <a:r>
              <a:rPr lang="de-DE" i="1" dirty="0">
                <a:latin typeface="Balaram" pitchFamily="2" charset="0"/>
              </a:rPr>
              <a:t> </a:t>
            </a:r>
            <a:r>
              <a:rPr lang="de-DE" i="1" dirty="0" err="1">
                <a:latin typeface="Balaram" pitchFamily="2" charset="0"/>
              </a:rPr>
              <a:t>raho</a:t>
            </a:r>
            <a:endParaRPr lang="en-US" dirty="0">
              <a:latin typeface="Balaram" pitchFamily="2" charset="0"/>
            </a:endParaRPr>
          </a:p>
          <a:p>
            <a:pPr marL="0" indent="0">
              <a:buNone/>
            </a:pPr>
            <a:r>
              <a:rPr lang="de-DE" i="1" dirty="0" err="1">
                <a:latin typeface="Balaram" pitchFamily="2" charset="0"/>
              </a:rPr>
              <a:t>jab</a:t>
            </a:r>
            <a:r>
              <a:rPr lang="de-DE" i="1" dirty="0">
                <a:latin typeface="Balaram" pitchFamily="2" charset="0"/>
              </a:rPr>
              <a:t> lag </a:t>
            </a:r>
            <a:r>
              <a:rPr lang="de-DE" i="1" dirty="0" err="1">
                <a:latin typeface="Balaram" pitchFamily="2" charset="0"/>
              </a:rPr>
              <a:t>ghat</a:t>
            </a:r>
            <a:r>
              <a:rPr lang="de-DE" i="1" dirty="0">
                <a:latin typeface="Balaram" pitchFamily="2" charset="0"/>
              </a:rPr>
              <a:t> </a:t>
            </a:r>
            <a:r>
              <a:rPr lang="de-DE" i="1" dirty="0" err="1">
                <a:latin typeface="Balaram" pitchFamily="2" charset="0"/>
              </a:rPr>
              <a:t>me</a:t>
            </a:r>
            <a:r>
              <a:rPr lang="de-DE" i="1" dirty="0">
                <a:latin typeface="Balaram" pitchFamily="2" charset="0"/>
              </a:rPr>
              <a:t> </a:t>
            </a:r>
            <a:r>
              <a:rPr lang="de-DE" i="1" dirty="0" err="1">
                <a:latin typeface="Balaram" pitchFamily="2" charset="0"/>
              </a:rPr>
              <a:t>prän</a:t>
            </a:r>
            <a:r>
              <a:rPr lang="de-DE" i="1" dirty="0">
                <a:latin typeface="Balaram" pitchFamily="2" charset="0"/>
              </a:rPr>
              <a:t> (2)</a:t>
            </a:r>
            <a:endParaRPr lang="en-US" dirty="0">
              <a:latin typeface="Balaram" pitchFamily="2" charset="0"/>
            </a:endParaRPr>
          </a:p>
          <a:p>
            <a:pPr marL="0" indent="0">
              <a:buNone/>
            </a:pPr>
            <a:r>
              <a:rPr lang="en-US" i="1" dirty="0" err="1">
                <a:latin typeface="Balaram" pitchFamily="2" charset="0"/>
              </a:rPr>
              <a:t>kabahun</a:t>
            </a:r>
            <a:r>
              <a:rPr lang="en-US" i="1" dirty="0">
                <a:latin typeface="Balaram" pitchFamily="2" charset="0"/>
              </a:rPr>
              <a:t> to </a:t>
            </a:r>
            <a:r>
              <a:rPr lang="en-US" i="1" dirty="0" err="1">
                <a:latin typeface="Balaram" pitchFamily="2" charset="0"/>
              </a:rPr>
              <a:t>deena</a:t>
            </a:r>
            <a:r>
              <a:rPr lang="en-US" i="1" dirty="0">
                <a:latin typeface="Balaram" pitchFamily="2" charset="0"/>
              </a:rPr>
              <a:t> day</a:t>
            </a:r>
            <a:r>
              <a:rPr lang="de-DE" i="1" dirty="0">
                <a:latin typeface="Balaram" pitchFamily="2" charset="0"/>
              </a:rPr>
              <a:t>ä</a:t>
            </a:r>
            <a:r>
              <a:rPr lang="en-US" i="1" dirty="0">
                <a:latin typeface="Balaram" pitchFamily="2" charset="0"/>
              </a:rPr>
              <a:t>l </a:t>
            </a:r>
            <a:r>
              <a:rPr lang="en-US" i="1" dirty="0" err="1">
                <a:latin typeface="Balaram" pitchFamily="2" charset="0"/>
              </a:rPr>
              <a:t>ke</a:t>
            </a:r>
            <a:r>
              <a:rPr lang="en-US" i="1" dirty="0">
                <a:latin typeface="Balaram" pitchFamily="2" charset="0"/>
              </a:rPr>
              <a:t> </a:t>
            </a:r>
            <a:r>
              <a:rPr lang="en-US" i="1" dirty="0" err="1">
                <a:latin typeface="Balaram" pitchFamily="2" charset="0"/>
              </a:rPr>
              <a:t>bhanak</a:t>
            </a:r>
            <a:r>
              <a:rPr lang="en-US" i="1" dirty="0">
                <a:latin typeface="Balaram" pitchFamily="2" charset="0"/>
              </a:rPr>
              <a:t> </a:t>
            </a:r>
            <a:r>
              <a:rPr lang="en-US" i="1" dirty="0" err="1">
                <a:latin typeface="Balaram" pitchFamily="2" charset="0"/>
              </a:rPr>
              <a:t>paregi</a:t>
            </a:r>
            <a:r>
              <a:rPr lang="en-US" i="1" dirty="0">
                <a:latin typeface="Balaram" pitchFamily="2" charset="0"/>
              </a:rPr>
              <a:t> k</a:t>
            </a:r>
            <a:r>
              <a:rPr lang="de-DE" i="1" dirty="0">
                <a:latin typeface="Balaram" pitchFamily="2" charset="0"/>
              </a:rPr>
              <a:t>ä</a:t>
            </a:r>
            <a:r>
              <a:rPr lang="en-US" i="1" dirty="0">
                <a:latin typeface="Balaram" pitchFamily="2" charset="0"/>
              </a:rPr>
              <a:t>n</a:t>
            </a:r>
          </a:p>
          <a:p>
            <a:pPr marL="0" indent="0">
              <a:buNone/>
            </a:pPr>
            <a:r>
              <a:rPr lang="en-US" dirty="0">
                <a:latin typeface="Balaram" pitchFamily="2" charset="0"/>
              </a:rPr>
              <a:t> </a:t>
            </a:r>
          </a:p>
          <a:p>
            <a:pPr marL="0" indent="0">
              <a:buNone/>
            </a:pPr>
            <a:r>
              <a:rPr lang="de-DE" i="1" dirty="0" err="1">
                <a:latin typeface="Balaram" pitchFamily="2" charset="0"/>
              </a:rPr>
              <a:t>äj</a:t>
            </a:r>
            <a:r>
              <a:rPr lang="de-DE" i="1" dirty="0">
                <a:latin typeface="Balaram" pitchFamily="2" charset="0"/>
              </a:rPr>
              <a:t> </a:t>
            </a:r>
            <a:r>
              <a:rPr lang="de-DE" i="1" dirty="0" err="1">
                <a:latin typeface="Balaram" pitchFamily="2" charset="0"/>
              </a:rPr>
              <a:t>kahen</a:t>
            </a:r>
            <a:r>
              <a:rPr lang="de-DE" i="1" dirty="0">
                <a:latin typeface="Balaram" pitchFamily="2" charset="0"/>
              </a:rPr>
              <a:t> mein </a:t>
            </a:r>
            <a:r>
              <a:rPr lang="de-DE" i="1" dirty="0" err="1">
                <a:latin typeface="Balaram" pitchFamily="2" charset="0"/>
              </a:rPr>
              <a:t>käl</a:t>
            </a:r>
            <a:r>
              <a:rPr lang="de-DE" i="1" dirty="0">
                <a:latin typeface="Balaram" pitchFamily="2" charset="0"/>
              </a:rPr>
              <a:t> </a:t>
            </a:r>
            <a:r>
              <a:rPr lang="de-DE" i="1" dirty="0" err="1">
                <a:latin typeface="Balaram" pitchFamily="2" charset="0"/>
              </a:rPr>
              <a:t>bhajun</a:t>
            </a:r>
            <a:r>
              <a:rPr lang="de-DE" i="1" dirty="0">
                <a:latin typeface="Balaram" pitchFamily="2" charset="0"/>
              </a:rPr>
              <a:t> </a:t>
            </a:r>
            <a:r>
              <a:rPr lang="de-DE" i="1" dirty="0" err="1">
                <a:latin typeface="Balaram" pitchFamily="2" charset="0"/>
              </a:rPr>
              <a:t>käl</a:t>
            </a:r>
            <a:r>
              <a:rPr lang="de-DE" i="1" dirty="0">
                <a:latin typeface="Balaram" pitchFamily="2" charset="0"/>
              </a:rPr>
              <a:t> </a:t>
            </a:r>
            <a:r>
              <a:rPr lang="de-DE" i="1" dirty="0" err="1">
                <a:latin typeface="Balaram" pitchFamily="2" charset="0"/>
              </a:rPr>
              <a:t>kahen</a:t>
            </a:r>
            <a:r>
              <a:rPr lang="de-DE" i="1" dirty="0">
                <a:latin typeface="Balaram" pitchFamily="2" charset="0"/>
              </a:rPr>
              <a:t> </a:t>
            </a:r>
            <a:r>
              <a:rPr lang="de-DE" i="1" dirty="0" err="1">
                <a:latin typeface="Balaram" pitchFamily="2" charset="0"/>
              </a:rPr>
              <a:t>phir</a:t>
            </a:r>
            <a:r>
              <a:rPr lang="de-DE" i="1" dirty="0">
                <a:latin typeface="Balaram" pitchFamily="2" charset="0"/>
              </a:rPr>
              <a:t> </a:t>
            </a:r>
            <a:r>
              <a:rPr lang="de-DE" i="1" dirty="0" err="1">
                <a:latin typeface="Balaram" pitchFamily="2" charset="0"/>
              </a:rPr>
              <a:t>käl</a:t>
            </a:r>
            <a:endParaRPr lang="en-US" dirty="0">
              <a:latin typeface="Balaram" pitchFamily="2" charset="0"/>
            </a:endParaRPr>
          </a:p>
          <a:p>
            <a:pPr marL="0" indent="0">
              <a:buNone/>
            </a:pPr>
            <a:r>
              <a:rPr lang="de-DE" i="1" dirty="0" err="1">
                <a:latin typeface="Balaram" pitchFamily="2" charset="0"/>
              </a:rPr>
              <a:t>äj</a:t>
            </a:r>
            <a:r>
              <a:rPr lang="de-DE" i="1" dirty="0">
                <a:latin typeface="Balaram" pitchFamily="2" charset="0"/>
              </a:rPr>
              <a:t> </a:t>
            </a:r>
            <a:r>
              <a:rPr lang="de-DE" i="1" dirty="0" err="1">
                <a:latin typeface="Balaram" pitchFamily="2" charset="0"/>
              </a:rPr>
              <a:t>käl</a:t>
            </a:r>
            <a:r>
              <a:rPr lang="de-DE" i="1" dirty="0">
                <a:latin typeface="Balaram" pitchFamily="2" charset="0"/>
              </a:rPr>
              <a:t> </a:t>
            </a:r>
            <a:r>
              <a:rPr lang="de-DE" i="1" dirty="0" err="1">
                <a:latin typeface="Balaram" pitchFamily="2" charset="0"/>
              </a:rPr>
              <a:t>ke</a:t>
            </a:r>
            <a:r>
              <a:rPr lang="de-DE" i="1" dirty="0">
                <a:latin typeface="Balaram" pitchFamily="2" charset="0"/>
              </a:rPr>
              <a:t> </a:t>
            </a:r>
            <a:r>
              <a:rPr lang="de-DE" i="1" dirty="0" err="1">
                <a:latin typeface="Balaram" pitchFamily="2" charset="0"/>
              </a:rPr>
              <a:t>karath</a:t>
            </a:r>
            <a:r>
              <a:rPr lang="de-DE" i="1" dirty="0">
                <a:latin typeface="Balaram" pitchFamily="2" charset="0"/>
              </a:rPr>
              <a:t> hi </a:t>
            </a:r>
            <a:r>
              <a:rPr lang="de-DE" i="1" dirty="0" err="1">
                <a:latin typeface="Balaram" pitchFamily="2" charset="0"/>
              </a:rPr>
              <a:t>jäsi</a:t>
            </a:r>
            <a:r>
              <a:rPr lang="de-DE" i="1" dirty="0">
                <a:latin typeface="Balaram" pitchFamily="2" charset="0"/>
              </a:rPr>
              <a:t> </a:t>
            </a:r>
            <a:r>
              <a:rPr lang="de-DE" i="1" dirty="0" err="1">
                <a:latin typeface="Balaram" pitchFamily="2" charset="0"/>
              </a:rPr>
              <a:t>avsar</a:t>
            </a:r>
            <a:r>
              <a:rPr lang="de-DE" i="1" dirty="0">
                <a:latin typeface="Balaram" pitchFamily="2" charset="0"/>
              </a:rPr>
              <a:t> </a:t>
            </a:r>
            <a:r>
              <a:rPr lang="de-DE" i="1" dirty="0" err="1">
                <a:latin typeface="Balaram" pitchFamily="2" charset="0"/>
              </a:rPr>
              <a:t>chäl</a:t>
            </a:r>
            <a:endParaRPr lang="en-US" dirty="0">
              <a:latin typeface="Balaram" pitchFamily="2" charset="0"/>
            </a:endParaRPr>
          </a:p>
          <a:p>
            <a:pPr marL="0" indent="0">
              <a:buNone/>
            </a:pPr>
            <a:r>
              <a:rPr lang="de-DE" dirty="0">
                <a:latin typeface="Balaram" pitchFamily="2" charset="0"/>
              </a:rPr>
              <a:t> </a:t>
            </a:r>
            <a:endParaRPr lang="en-US" dirty="0">
              <a:latin typeface="Balaram" pitchFamily="2" charset="0"/>
            </a:endParaRPr>
          </a:p>
          <a:p>
            <a:pPr marL="0" indent="0">
              <a:buNone/>
            </a:pPr>
            <a:r>
              <a:rPr lang="de-DE" i="1" dirty="0" err="1">
                <a:latin typeface="Balaram" pitchFamily="2" charset="0"/>
              </a:rPr>
              <a:t>käl</a:t>
            </a:r>
            <a:r>
              <a:rPr lang="de-DE" i="1" dirty="0">
                <a:latin typeface="Balaram" pitchFamily="2" charset="0"/>
              </a:rPr>
              <a:t> </a:t>
            </a:r>
            <a:r>
              <a:rPr lang="de-DE" i="1" dirty="0" err="1">
                <a:latin typeface="Balaram" pitchFamily="2" charset="0"/>
              </a:rPr>
              <a:t>bhajantä</a:t>
            </a:r>
            <a:r>
              <a:rPr lang="de-DE" i="1" dirty="0">
                <a:latin typeface="Balaram" pitchFamily="2" charset="0"/>
              </a:rPr>
              <a:t> </a:t>
            </a:r>
            <a:r>
              <a:rPr lang="de-DE" i="1" dirty="0" err="1">
                <a:latin typeface="Balaram" pitchFamily="2" charset="0"/>
              </a:rPr>
              <a:t>äj</a:t>
            </a:r>
            <a:r>
              <a:rPr lang="de-DE" i="1" dirty="0">
                <a:latin typeface="Balaram" pitchFamily="2" charset="0"/>
              </a:rPr>
              <a:t> </a:t>
            </a:r>
            <a:r>
              <a:rPr lang="de-DE" i="1" dirty="0" err="1">
                <a:latin typeface="Balaram" pitchFamily="2" charset="0"/>
              </a:rPr>
              <a:t>bhaj</a:t>
            </a:r>
            <a:r>
              <a:rPr lang="de-DE" i="1" dirty="0">
                <a:latin typeface="Balaram" pitchFamily="2" charset="0"/>
              </a:rPr>
              <a:t> </a:t>
            </a:r>
            <a:r>
              <a:rPr lang="de-DE" i="1" dirty="0" err="1">
                <a:latin typeface="Balaram" pitchFamily="2" charset="0"/>
              </a:rPr>
              <a:t>äj</a:t>
            </a:r>
            <a:r>
              <a:rPr lang="de-DE" i="1" dirty="0">
                <a:latin typeface="Balaram" pitchFamily="2" charset="0"/>
              </a:rPr>
              <a:t> </a:t>
            </a:r>
            <a:r>
              <a:rPr lang="de-DE" i="1" dirty="0" err="1">
                <a:latin typeface="Balaram" pitchFamily="2" charset="0"/>
              </a:rPr>
              <a:t>bhajantä</a:t>
            </a:r>
            <a:r>
              <a:rPr lang="de-DE" i="1" dirty="0">
                <a:latin typeface="Balaram" pitchFamily="2" charset="0"/>
              </a:rPr>
              <a:t> ab</a:t>
            </a:r>
            <a:endParaRPr lang="en-US" dirty="0">
              <a:latin typeface="Balaram" pitchFamily="2" charset="0"/>
            </a:endParaRPr>
          </a:p>
          <a:p>
            <a:pPr marL="0" indent="0">
              <a:buNone/>
            </a:pPr>
            <a:r>
              <a:rPr lang="en-US" i="1" dirty="0">
                <a:latin typeface="Balaram" pitchFamily="2" charset="0"/>
              </a:rPr>
              <a:t>do pal me parlay </a:t>
            </a:r>
            <a:r>
              <a:rPr lang="en-US" i="1" dirty="0" err="1">
                <a:latin typeface="Balaram" pitchFamily="2" charset="0"/>
              </a:rPr>
              <a:t>hoyegi</a:t>
            </a:r>
            <a:r>
              <a:rPr lang="en-US" i="1" dirty="0">
                <a:latin typeface="Balaram" pitchFamily="2" charset="0"/>
              </a:rPr>
              <a:t> </a:t>
            </a:r>
            <a:r>
              <a:rPr lang="en-US" i="1" dirty="0" err="1">
                <a:latin typeface="Balaram" pitchFamily="2" charset="0"/>
              </a:rPr>
              <a:t>phir</a:t>
            </a:r>
            <a:r>
              <a:rPr lang="en-US" i="1" dirty="0">
                <a:latin typeface="Balaram" pitchFamily="2" charset="0"/>
              </a:rPr>
              <a:t> </a:t>
            </a:r>
            <a:r>
              <a:rPr lang="en-US" i="1" dirty="0" err="1">
                <a:latin typeface="Balaram" pitchFamily="2" charset="0"/>
              </a:rPr>
              <a:t>bhajegä</a:t>
            </a:r>
            <a:r>
              <a:rPr lang="en-US" i="1" dirty="0">
                <a:latin typeface="Balaram" pitchFamily="2" charset="0"/>
              </a:rPr>
              <a:t> </a:t>
            </a:r>
            <a:r>
              <a:rPr lang="en-US" i="1" dirty="0" err="1">
                <a:latin typeface="Balaram" pitchFamily="2" charset="0"/>
              </a:rPr>
              <a:t>kab</a:t>
            </a:r>
            <a:endParaRPr lang="en-US" dirty="0">
              <a:latin typeface="Balaram" pitchFamily="2" charset="0"/>
            </a:endParaRPr>
          </a:p>
          <a:p>
            <a:pPr marL="0" indent="0">
              <a:buNone/>
            </a:pPr>
            <a:endParaRPr lang="en-US" dirty="0">
              <a:latin typeface="Balaram" pitchFamily="2" charset="0"/>
            </a:endParaRPr>
          </a:p>
          <a:p>
            <a:pPr marL="0" indent="0">
              <a:buNone/>
            </a:pPr>
            <a:endParaRPr lang="en-US" dirty="0"/>
          </a:p>
        </p:txBody>
      </p:sp>
    </p:spTree>
    <p:extLst>
      <p:ext uri="{BB962C8B-B14F-4D97-AF65-F5344CB8AC3E}">
        <p14:creationId xmlns:p14="http://schemas.microsoft.com/office/powerpoint/2010/main" val="29151549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1FF58A-5292-184D-A945-B488ACD12C23}"/>
              </a:ext>
            </a:extLst>
          </p:cNvPr>
          <p:cNvSpPr>
            <a:spLocks noGrp="1"/>
          </p:cNvSpPr>
          <p:nvPr>
            <p:ph type="title"/>
          </p:nvPr>
        </p:nvSpPr>
        <p:spPr/>
        <p:txBody>
          <a:bodyPr/>
          <a:lstStyle/>
          <a:p>
            <a:r>
              <a:rPr lang="hi-IN" dirty="0"/>
              <a:t>केशव केशव कूकिये</a:t>
            </a:r>
            <a:endParaRPr lang="en-US" dirty="0"/>
          </a:p>
        </p:txBody>
      </p:sp>
      <p:sp>
        <p:nvSpPr>
          <p:cNvPr id="3" name="Content Placeholder 2">
            <a:extLst>
              <a:ext uri="{FF2B5EF4-FFF2-40B4-BE49-F238E27FC236}">
                <a16:creationId xmlns:a16="http://schemas.microsoft.com/office/drawing/2014/main" id="{0BABF527-5D9A-6740-ADED-3B1EC503BAD0}"/>
              </a:ext>
            </a:extLst>
          </p:cNvPr>
          <p:cNvSpPr>
            <a:spLocks noGrp="1"/>
          </p:cNvSpPr>
          <p:nvPr>
            <p:ph idx="1"/>
          </p:nvPr>
        </p:nvSpPr>
        <p:spPr/>
        <p:txBody>
          <a:bodyPr>
            <a:normAutofit fontScale="77500" lnSpcReduction="20000"/>
          </a:bodyPr>
          <a:lstStyle/>
          <a:p>
            <a:pPr marL="0" indent="0">
              <a:buNone/>
            </a:pPr>
            <a:r>
              <a:rPr lang="hi-IN" dirty="0"/>
              <a:t>केशव केशव कूकिये ना कूकिये आसार</a:t>
            </a:r>
          </a:p>
          <a:p>
            <a:pPr marL="0" indent="0">
              <a:buNone/>
            </a:pPr>
            <a:r>
              <a:rPr lang="hi-IN" dirty="0"/>
              <a:t>रात दिवस के कूकते कभी तो सुने पुकार</a:t>
            </a:r>
          </a:p>
          <a:p>
            <a:pPr marL="0" indent="0">
              <a:buNone/>
            </a:pPr>
            <a:endParaRPr lang="hi-IN" dirty="0"/>
          </a:p>
          <a:p>
            <a:pPr marL="0" indent="0">
              <a:buNone/>
            </a:pPr>
            <a:r>
              <a:rPr lang="hi-IN" dirty="0"/>
              <a:t>राम नाम रटते रहो कृष्ण नाम रटते रहो</a:t>
            </a:r>
          </a:p>
          <a:p>
            <a:pPr marL="0" indent="0">
              <a:buNone/>
            </a:pPr>
            <a:r>
              <a:rPr lang="hi-IN" dirty="0"/>
              <a:t>जब लग घट मे प्राण </a:t>
            </a:r>
          </a:p>
          <a:p>
            <a:pPr marL="0" indent="0">
              <a:buNone/>
            </a:pPr>
            <a:r>
              <a:rPr lang="hi-IN" dirty="0"/>
              <a:t>कबाहू तो दीन दयाल के भनक पड़ेगी कान</a:t>
            </a:r>
          </a:p>
          <a:p>
            <a:pPr marL="0" indent="0">
              <a:buNone/>
            </a:pPr>
            <a:endParaRPr lang="hi-IN" dirty="0"/>
          </a:p>
          <a:p>
            <a:pPr marL="0" indent="0">
              <a:buNone/>
            </a:pPr>
            <a:r>
              <a:rPr lang="hi-IN" dirty="0"/>
              <a:t>आज कहे मैं काल भजुं काल कहे फिर काल</a:t>
            </a:r>
          </a:p>
          <a:p>
            <a:pPr marL="0" indent="0">
              <a:buNone/>
            </a:pPr>
            <a:r>
              <a:rPr lang="hi-IN" dirty="0"/>
              <a:t>आज काल के करथ ही जासी अवसर चाल</a:t>
            </a:r>
          </a:p>
          <a:p>
            <a:pPr marL="0" indent="0">
              <a:buNone/>
            </a:pPr>
            <a:endParaRPr lang="hi-IN" dirty="0"/>
          </a:p>
          <a:p>
            <a:pPr marL="0" indent="0">
              <a:buNone/>
            </a:pPr>
            <a:r>
              <a:rPr lang="hi-IN" dirty="0"/>
              <a:t>काल भजंता आज भज आज भजंता अब</a:t>
            </a:r>
          </a:p>
          <a:p>
            <a:pPr marL="0" indent="0">
              <a:buNone/>
            </a:pPr>
            <a:r>
              <a:rPr lang="hi-IN" dirty="0"/>
              <a:t>पल में परले होवेगी फिर भजेगा कब</a:t>
            </a:r>
            <a:r>
              <a:rPr lang="en-US" dirty="0"/>
              <a:t> ?</a:t>
            </a:r>
          </a:p>
        </p:txBody>
      </p:sp>
    </p:spTree>
    <p:extLst>
      <p:ext uri="{BB962C8B-B14F-4D97-AF65-F5344CB8AC3E}">
        <p14:creationId xmlns:p14="http://schemas.microsoft.com/office/powerpoint/2010/main" val="36582479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15042</TotalTime>
  <Words>3634</Words>
  <Application>Microsoft Macintosh PowerPoint</Application>
  <PresentationFormat>Widescreen</PresentationFormat>
  <Paragraphs>286</Paragraphs>
  <Slides>44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Balaram</vt:lpstr>
      <vt:lpstr>Calibri</vt:lpstr>
      <vt:lpstr>Calibri Light</vt:lpstr>
      <vt:lpstr>Office Theme</vt:lpstr>
      <vt:lpstr>   सहना  Tolerate  </vt:lpstr>
      <vt:lpstr>Recap </vt:lpstr>
      <vt:lpstr>Recap </vt:lpstr>
      <vt:lpstr>Recap </vt:lpstr>
      <vt:lpstr>पुनरावृत्ति</vt:lpstr>
      <vt:lpstr>पुनरावृत्ति</vt:lpstr>
      <vt:lpstr>पुनरावृत्ति</vt:lpstr>
      <vt:lpstr>keshav keshav kükiye</vt:lpstr>
      <vt:lpstr>केशव केशव कूकिये</vt:lpstr>
      <vt:lpstr>आपन्न: संसृतिं घोरां यन्नाम विवशो गृणन् । तत: सद्यो विमुच्येत यद्ब‍िभेति स्वयं भयम् ॥  </vt:lpstr>
      <vt:lpstr>Holy name of Krishna = Lord Sri Krishna</vt:lpstr>
      <vt:lpstr>PowerPoint Presentation</vt:lpstr>
      <vt:lpstr>PowerPoint Presentation</vt:lpstr>
      <vt:lpstr>Ajamila</vt:lpstr>
      <vt:lpstr>Remedy of Fear : Chant His names</vt:lpstr>
      <vt:lpstr>Keshav Kirtana: Sum Total of all scriptures</vt:lpstr>
      <vt:lpstr>Faith in scriptures is needed</vt:lpstr>
      <vt:lpstr>Pilgrim center for crows</vt:lpstr>
      <vt:lpstr>What can bring revolution?</vt:lpstr>
      <vt:lpstr>Worry is business of Krishna</vt:lpstr>
      <vt:lpstr>अर्जुन उवाच कृष्ण कृष्ण महाबाहो भक्तानामभयङ्कर ।  त्वमेको दह्यमानानामपवर्गोऽसि संसृते: ॥ २२ ॥ arjuna uvāca kṛṣṇa kṛṣṇa mahā-bāho bhaktānām abhayaṅkara  tvam eko dahyamānānām apavargo ’si saṁsṛteḥ </vt:lpstr>
      <vt:lpstr>Reviving our original quality</vt:lpstr>
      <vt:lpstr>Samsara Davanala Lidha Loka</vt:lpstr>
      <vt:lpstr>Connecting Verses</vt:lpstr>
      <vt:lpstr>Connecting Verses</vt:lpstr>
      <vt:lpstr>Intelligence – seek refuge </vt:lpstr>
      <vt:lpstr>13.9: Staircase to Lord Krishna (SPG)</vt:lpstr>
      <vt:lpstr>sakṛd eva prapanno yas tavāsmīti ca yācate abhayaṁ sarvadā tasmai dadāmy etad vrataṁ mama   (Rāmāyaṇa, Yuddha-kāṇḍa 18.33)</vt:lpstr>
      <vt:lpstr>PowerPoint Presentation</vt:lpstr>
      <vt:lpstr>Straight forward gives fearlessness</vt:lpstr>
      <vt:lpstr>Chitā vs Chintā – be fiery with Krishna names</vt:lpstr>
      <vt:lpstr>PowerPoint Presentation</vt:lpstr>
      <vt:lpstr>Propagate - Don’t care for material standards</vt:lpstr>
      <vt:lpstr>PowerPoint Presentation</vt:lpstr>
      <vt:lpstr>Fearless Bhakta Prahlad</vt:lpstr>
      <vt:lpstr>PowerPoint Presentation</vt:lpstr>
      <vt:lpstr>PowerPoint Presentation</vt:lpstr>
      <vt:lpstr>PowerPoint Presentation</vt:lpstr>
      <vt:lpstr>Powerful Hiranyakashipu vanquished </vt:lpstr>
      <vt:lpstr>Bhaja hu re mana </vt:lpstr>
      <vt:lpstr>PowerPoint Presentation</vt:lpstr>
      <vt:lpstr>Prayer unto lotus feet of Gurudeva  that I may please learn how to …</vt:lpstr>
      <vt:lpstr>PowerPoint Presentation</vt:lpstr>
      <vt:lpstr>हरे कृष्णा</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Nature, the Enjoyer and Consciousness  Chapter 13</dc:title>
  <dc:creator>Prasad, Manoj K</dc:creator>
  <cp:lastModifiedBy>Prasad, Manoj K</cp:lastModifiedBy>
  <cp:revision>296</cp:revision>
  <dcterms:created xsi:type="dcterms:W3CDTF">2021-02-03T00:09:29Z</dcterms:created>
  <dcterms:modified xsi:type="dcterms:W3CDTF">2021-06-16T18:48:50Z</dcterms:modified>
</cp:coreProperties>
</file>